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20" r:id="rId2"/>
    <p:sldId id="465" r:id="rId3"/>
    <p:sldId id="323" r:id="rId4"/>
    <p:sldId id="470" r:id="rId5"/>
    <p:sldId id="300" r:id="rId6"/>
    <p:sldId id="463" r:id="rId7"/>
    <p:sldId id="336" r:id="rId8"/>
    <p:sldId id="334" r:id="rId9"/>
    <p:sldId id="467" r:id="rId10"/>
    <p:sldId id="325" r:id="rId11"/>
    <p:sldId id="471" r:id="rId12"/>
    <p:sldId id="321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C6C6"/>
    <a:srgbClr val="F7F7F7"/>
    <a:srgbClr val="5C5C5C"/>
    <a:srgbClr val="ECECEC"/>
    <a:srgbClr val="7F7F7F"/>
    <a:srgbClr val="696969"/>
    <a:srgbClr val="404040"/>
    <a:srgbClr val="D9D9D9"/>
    <a:srgbClr val="BFBFBF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64" autoAdjust="0"/>
    <p:restoredTop sz="96314" autoAdjust="0"/>
  </p:normalViewPr>
  <p:slideViewPr>
    <p:cSldViewPr snapToGrid="0" showGuides="1">
      <p:cViewPr varScale="1">
        <p:scale>
          <a:sx n="83" d="100"/>
          <a:sy n="83" d="100"/>
        </p:scale>
        <p:origin x="82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28CF60-13D2-4829-93DF-B5F5E133989B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576198-4CF3-446F-B204-6B1848582D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6255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9485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7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9087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431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1061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5771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94662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2153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8903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576198-4CF3-446F-B204-6B1848582D6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5974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1011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2719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4178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16418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-0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Shape 661"/>
          <p:cNvSpPr>
            <a:spLocks noGrp="1"/>
          </p:cNvSpPr>
          <p:nvPr>
            <p:ph type="pic" sz="quarter" idx="13" hasCustomPrompt="1"/>
          </p:nvPr>
        </p:nvSpPr>
        <p:spPr>
          <a:xfrm>
            <a:off x="9144000" y="3429000"/>
            <a:ext cx="3048000" cy="2286001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</p:spPr>
        <p:txBody>
          <a:bodyPr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662" name="Shape 662"/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3429000"/>
            <a:ext cx="3048000" cy="2286001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</p:spPr>
        <p:txBody>
          <a:bodyPr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663" name="Shape 663"/>
          <p:cNvSpPr>
            <a:spLocks noGrp="1"/>
          </p:cNvSpPr>
          <p:nvPr>
            <p:ph type="pic" sz="quarter" idx="15" hasCustomPrompt="1"/>
          </p:nvPr>
        </p:nvSpPr>
        <p:spPr>
          <a:xfrm>
            <a:off x="3048000" y="3429000"/>
            <a:ext cx="3048000" cy="2286001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</p:spPr>
        <p:txBody>
          <a:bodyPr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664" name="Shape 664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3429000"/>
            <a:ext cx="3048000" cy="2286001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</p:spPr>
        <p:txBody>
          <a:bodyPr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666" name="Shape 6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56472284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Shape 39"/>
          <p:cNvSpPr>
            <a:spLocks noGrp="1"/>
          </p:cNvSpPr>
          <p:nvPr>
            <p:ph type="pic" sz="quarter" idx="13" hasCustomPrompt="1"/>
          </p:nvPr>
        </p:nvSpPr>
        <p:spPr>
          <a:xfrm>
            <a:off x="5586198" y="0"/>
            <a:ext cx="6605802" cy="6858000"/>
          </a:xfrm>
          <a:prstGeom prst="rect">
            <a:avLst/>
          </a:prstGeom>
          <a:pattFill prst="pct5">
            <a:fgClr>
              <a:schemeClr val="accent1">
                <a:lumMod val="60000"/>
                <a:lumOff val="40000"/>
              </a:schemeClr>
            </a:fgClr>
            <a:bgClr>
              <a:schemeClr val="tx2"/>
            </a:bgClr>
          </a:pattFill>
        </p:spPr>
        <p:txBody>
          <a:bodyPr lIns="91439" tIns="45719" rIns="91439" bIns="45719" anchor="t">
            <a:noAutofit/>
          </a:bodyPr>
          <a:lstStyle>
            <a:lvl1pPr>
              <a:defRPr baseline="0"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45625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pic>
        <p:nvPicPr>
          <p:cNvPr id="30" name="pasted-image.pd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193" t="6006" r="15193" b="3060"/>
          <a:stretch>
            <a:fillRect/>
          </a:stretch>
        </p:blipFill>
        <p:spPr>
          <a:xfrm>
            <a:off x="0" y="0"/>
            <a:ext cx="5080001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Shape 3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080001" cy="6858000"/>
          </a:xfrm>
          <a:prstGeom prst="rect">
            <a:avLst/>
          </a:prstGeom>
          <a:pattFill prst="pct5">
            <a:fgClr>
              <a:schemeClr val="accent1">
                <a:lumMod val="60000"/>
                <a:lumOff val="40000"/>
              </a:schemeClr>
            </a:fgClr>
            <a:bgClr>
              <a:schemeClr val="tx2"/>
            </a:bgClr>
          </a:pattFill>
        </p:spPr>
        <p:txBody>
          <a:bodyPr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465162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40" name="Shape 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Picture Placeholder 3"/>
          <p:cNvSpPr txBox="1">
            <a:spLocks/>
          </p:cNvSpPr>
          <p:nvPr userDrawn="1"/>
        </p:nvSpPr>
        <p:spPr>
          <a:xfrm>
            <a:off x="8010154" y="1091243"/>
            <a:ext cx="1760730" cy="1746515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10">
            <a:fgClr>
              <a:schemeClr val="accent1">
                <a:lumMod val="40000"/>
                <a:lumOff val="60000"/>
              </a:schemeClr>
            </a:fgClr>
            <a:bgClr>
              <a:schemeClr val="tx2"/>
            </a:bgClr>
          </a:pattFill>
        </p:spPr>
        <p:txBody>
          <a:bodyPr wrap="square" anchor="ctr">
            <a:noAutofit/>
          </a:bodyPr>
          <a:lstStyle>
            <a:lvl1pPr marL="366346" marR="0" indent="-366346" algn="ctr" defTabSz="825500" latinLnBrk="0">
              <a:lnSpc>
                <a:spcPct val="12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1600" b="0" i="0" u="none" strike="noStrike" cap="none" spc="0" baseline="0">
                <a:ln>
                  <a:noFill/>
                </a:ln>
                <a:solidFill>
                  <a:srgbClr val="5E5E5E"/>
                </a:solidFill>
                <a:uFillTx/>
                <a:latin typeface="Titillium" charset="0"/>
                <a:ea typeface="Titillium" charset="0"/>
                <a:cs typeface="Titillium" charset="0"/>
                <a:sym typeface="Montserrat Light"/>
              </a:defRPr>
            </a:lvl1pPr>
            <a:lvl2pPr marL="1001346" marR="0" indent="-366346" algn="l" defTabSz="825500" latinLnBrk="0">
              <a:lnSpc>
                <a:spcPct val="12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5E5E5E"/>
                </a:solidFill>
                <a:uFillTx/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636346" marR="0" indent="-366346" algn="l" defTabSz="825500" latinLnBrk="0">
              <a:lnSpc>
                <a:spcPct val="12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5E5E5E"/>
                </a:solidFill>
                <a:uFillTx/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2271346" marR="0" indent="-366346" algn="l" defTabSz="825500" latinLnBrk="0">
              <a:lnSpc>
                <a:spcPct val="12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5E5E5E"/>
                </a:solidFill>
                <a:uFillTx/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906346" marR="0" indent="-366346" algn="l" defTabSz="825500" latinLnBrk="0">
              <a:lnSpc>
                <a:spcPct val="12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5E5E5E"/>
                </a:solidFill>
                <a:uFillTx/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14165383" marR="0" indent="-10990383" algn="l" defTabSz="825500" latinLnBrk="0">
              <a:lnSpc>
                <a:spcPct val="12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5E5E5E"/>
                </a:solidFill>
                <a:uFillTx/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14800383" marR="0" indent="-10990383" algn="l" defTabSz="825500" latinLnBrk="0">
              <a:lnSpc>
                <a:spcPct val="12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5E5E5E"/>
                </a:solidFill>
                <a:uFillTx/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15435383" marR="0" indent="-10990383" algn="l" defTabSz="825500" latinLnBrk="0">
              <a:lnSpc>
                <a:spcPct val="12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5E5E5E"/>
                </a:solidFill>
                <a:uFillTx/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16070383" marR="0" indent="-10990383" algn="l" defTabSz="825500" latinLnBrk="0">
              <a:lnSpc>
                <a:spcPct val="120000"/>
              </a:lnSpc>
              <a:spcBef>
                <a:spcPts val="5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000" b="0" i="0" u="none" strike="noStrike" cap="none" spc="0" baseline="0">
                <a:ln>
                  <a:noFill/>
                </a:ln>
                <a:solidFill>
                  <a:srgbClr val="5E5E5E"/>
                </a:solidFill>
                <a:uFillTx/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hangingPunct="1"/>
            <a:r>
              <a:rPr lang="en-US" sz="800"/>
              <a:t>Insert Image</a:t>
            </a:r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7965847" y="1039830"/>
            <a:ext cx="1849342" cy="184934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5">
            <a:fgClr>
              <a:schemeClr val="accent1">
                <a:lumMod val="60000"/>
                <a:lumOff val="40000"/>
              </a:schemeClr>
            </a:fgClr>
            <a:bgClr>
              <a:schemeClr val="tx2"/>
            </a:bgClr>
          </a:pattFill>
        </p:spPr>
        <p:txBody>
          <a:bodyPr wrap="square" anchor="ctr">
            <a:noAutofit/>
          </a:bodyPr>
          <a:lstStyle>
            <a:lvl1pPr algn="ctr">
              <a:defRPr sz="8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107818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50" name="Shape 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" name="Shape 39"/>
          <p:cNvSpPr>
            <a:spLocks noGrp="1"/>
          </p:cNvSpPr>
          <p:nvPr>
            <p:ph type="pic" sz="quarter" idx="14" hasCustomPrompt="1"/>
          </p:nvPr>
        </p:nvSpPr>
        <p:spPr>
          <a:xfrm>
            <a:off x="8928000" y="1016745"/>
            <a:ext cx="3264000" cy="4824511"/>
          </a:xfrm>
          <a:prstGeom prst="rect">
            <a:avLst/>
          </a:prstGeom>
          <a:pattFill prst="pct5">
            <a:fgClr>
              <a:schemeClr val="accent1">
                <a:lumMod val="60000"/>
                <a:lumOff val="40000"/>
              </a:schemeClr>
            </a:fgClr>
            <a:bgClr>
              <a:schemeClr val="tx2"/>
            </a:bgClr>
          </a:pattFill>
        </p:spPr>
        <p:txBody>
          <a:bodyPr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>
                <a:effectLst>
                  <a:glow>
                    <a:schemeClr val="accent1">
                      <a:alpha val="40000"/>
                    </a:schemeClr>
                  </a:glow>
                </a:effectLst>
              </a:defRPr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99113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101" name="Shape 10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5" name="Shape 674"/>
          <p:cNvSpPr>
            <a:spLocks noGrp="1"/>
          </p:cNvSpPr>
          <p:nvPr>
            <p:ph type="pic" sz="quarter" idx="21" hasCustomPrompt="1"/>
          </p:nvPr>
        </p:nvSpPr>
        <p:spPr>
          <a:xfrm>
            <a:off x="1552765" y="2688196"/>
            <a:ext cx="1479172" cy="1482959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16" name="Shape 674"/>
          <p:cNvSpPr>
            <a:spLocks noGrp="1"/>
          </p:cNvSpPr>
          <p:nvPr>
            <p:ph type="pic" sz="quarter" idx="22" hasCustomPrompt="1"/>
          </p:nvPr>
        </p:nvSpPr>
        <p:spPr>
          <a:xfrm>
            <a:off x="5364004" y="2691985"/>
            <a:ext cx="1479172" cy="1482959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17" name="Shape 674"/>
          <p:cNvSpPr>
            <a:spLocks noGrp="1"/>
          </p:cNvSpPr>
          <p:nvPr>
            <p:ph type="pic" sz="quarter" idx="23" hasCustomPrompt="1"/>
          </p:nvPr>
        </p:nvSpPr>
        <p:spPr>
          <a:xfrm>
            <a:off x="9187946" y="2675496"/>
            <a:ext cx="1479172" cy="1482959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924851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Shape 674"/>
          <p:cNvSpPr>
            <a:spLocks noGrp="1"/>
          </p:cNvSpPr>
          <p:nvPr>
            <p:ph type="pic" sz="quarter" idx="21" hasCustomPrompt="1"/>
          </p:nvPr>
        </p:nvSpPr>
        <p:spPr>
          <a:xfrm>
            <a:off x="1552765" y="2688196"/>
            <a:ext cx="1479172" cy="1482959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7" name="Shape 674"/>
          <p:cNvSpPr>
            <a:spLocks noGrp="1"/>
          </p:cNvSpPr>
          <p:nvPr>
            <p:ph type="pic" sz="quarter" idx="22" hasCustomPrompt="1"/>
          </p:nvPr>
        </p:nvSpPr>
        <p:spPr>
          <a:xfrm>
            <a:off x="4646096" y="1972239"/>
            <a:ext cx="2914988" cy="2922451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1431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5362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245" name="Shape 2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1546223" y="2049802"/>
            <a:ext cx="1849342" cy="184934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5">
            <a:fgClr>
              <a:schemeClr val="accent1">
                <a:lumMod val="60000"/>
                <a:lumOff val="40000"/>
              </a:schemeClr>
            </a:fgClr>
            <a:bgClr>
              <a:schemeClr val="tx2"/>
            </a:bgClr>
          </a:pattFill>
        </p:spPr>
        <p:txBody>
          <a:bodyPr wrap="square" anchor="ctr">
            <a:noAutofit/>
          </a:bodyPr>
          <a:lstStyle>
            <a:lvl1pPr algn="ctr">
              <a:defRPr sz="8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8" hasCustomPrompt="1"/>
          </p:nvPr>
        </p:nvSpPr>
        <p:spPr>
          <a:xfrm>
            <a:off x="5177169" y="2049802"/>
            <a:ext cx="1849342" cy="184934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5">
            <a:fgClr>
              <a:schemeClr val="accent1">
                <a:lumMod val="60000"/>
                <a:lumOff val="40000"/>
              </a:schemeClr>
            </a:fgClr>
            <a:bgClr>
              <a:schemeClr val="tx2"/>
            </a:bgClr>
          </a:pattFill>
        </p:spPr>
        <p:txBody>
          <a:bodyPr wrap="square" anchor="ctr">
            <a:noAutofit/>
          </a:bodyPr>
          <a:lstStyle>
            <a:lvl1pPr algn="ctr">
              <a:defRPr sz="8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9" hasCustomPrompt="1"/>
          </p:nvPr>
        </p:nvSpPr>
        <p:spPr>
          <a:xfrm>
            <a:off x="8808115" y="2049802"/>
            <a:ext cx="1849342" cy="1849340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5">
            <a:fgClr>
              <a:schemeClr val="accent1">
                <a:lumMod val="60000"/>
                <a:lumOff val="40000"/>
              </a:schemeClr>
            </a:fgClr>
            <a:bgClr>
              <a:schemeClr val="tx2"/>
            </a:bgClr>
          </a:pattFill>
        </p:spPr>
        <p:txBody>
          <a:bodyPr wrap="square" anchor="ctr">
            <a:noAutofit/>
          </a:bodyPr>
          <a:lstStyle>
            <a:lvl1pPr algn="ctr">
              <a:defRPr sz="8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24018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hape 497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499" name="Shape 49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6612968" y="-119412"/>
            <a:ext cx="7174309" cy="7174301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5">
            <a:fgClr>
              <a:schemeClr val="accent1">
                <a:lumMod val="60000"/>
                <a:lumOff val="40000"/>
              </a:schemeClr>
            </a:fgClr>
            <a:bgClr>
              <a:schemeClr val="tx2"/>
            </a:bgClr>
          </a:pattFill>
        </p:spPr>
        <p:txBody>
          <a:bodyPr wrap="square" anchor="ctr">
            <a:noAutofit/>
          </a:bodyPr>
          <a:lstStyle>
            <a:lvl1pPr algn="ctr">
              <a:defRPr sz="8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64140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Shape 673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677" name="Shape 67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4" name="Shape 674"/>
          <p:cNvSpPr>
            <a:spLocks noGrp="1"/>
          </p:cNvSpPr>
          <p:nvPr>
            <p:ph type="pic" sz="quarter" idx="20" hasCustomPrompt="1"/>
          </p:nvPr>
        </p:nvSpPr>
        <p:spPr>
          <a:xfrm>
            <a:off x="7814226" y="2845810"/>
            <a:ext cx="2230852" cy="2236564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15" name="Shape 674"/>
          <p:cNvSpPr>
            <a:spLocks noGrp="1"/>
          </p:cNvSpPr>
          <p:nvPr>
            <p:ph type="pic" sz="quarter" idx="21" hasCustomPrompt="1"/>
          </p:nvPr>
        </p:nvSpPr>
        <p:spPr>
          <a:xfrm>
            <a:off x="9490301" y="1253848"/>
            <a:ext cx="2230852" cy="2236564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16" name="Shape 674"/>
          <p:cNvSpPr>
            <a:spLocks noGrp="1"/>
          </p:cNvSpPr>
          <p:nvPr>
            <p:ph type="pic" sz="quarter" idx="22" hasCustomPrompt="1"/>
          </p:nvPr>
        </p:nvSpPr>
        <p:spPr>
          <a:xfrm>
            <a:off x="6125793" y="1253848"/>
            <a:ext cx="2230852" cy="2236564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156447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Shape 685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688" name="Shape 6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" name="Shape 674"/>
          <p:cNvSpPr>
            <a:spLocks noGrp="1"/>
          </p:cNvSpPr>
          <p:nvPr>
            <p:ph type="pic" sz="quarter" idx="20" hasCustomPrompt="1"/>
          </p:nvPr>
        </p:nvSpPr>
        <p:spPr>
          <a:xfrm>
            <a:off x="4668618" y="3342139"/>
            <a:ext cx="2230852" cy="2236564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8" name="Shape 674"/>
          <p:cNvSpPr>
            <a:spLocks noGrp="1"/>
          </p:cNvSpPr>
          <p:nvPr>
            <p:ph type="pic" sz="quarter" idx="21" hasCustomPrompt="1"/>
          </p:nvPr>
        </p:nvSpPr>
        <p:spPr>
          <a:xfrm>
            <a:off x="648679" y="1634644"/>
            <a:ext cx="2230852" cy="2236564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9" name="Shape 674"/>
          <p:cNvSpPr>
            <a:spLocks noGrp="1"/>
          </p:cNvSpPr>
          <p:nvPr>
            <p:ph type="pic" sz="quarter" idx="22" hasCustomPrompt="1"/>
          </p:nvPr>
        </p:nvSpPr>
        <p:spPr>
          <a:xfrm>
            <a:off x="2300353" y="3342139"/>
            <a:ext cx="2230852" cy="2236564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57313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Shape 701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702" name="Shape 70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Shape 674"/>
          <p:cNvSpPr>
            <a:spLocks noGrp="1"/>
          </p:cNvSpPr>
          <p:nvPr>
            <p:ph type="pic" sz="quarter" idx="20" hasCustomPrompt="1"/>
          </p:nvPr>
        </p:nvSpPr>
        <p:spPr>
          <a:xfrm>
            <a:off x="5834394" y="2242312"/>
            <a:ext cx="2230852" cy="2236564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11" name="Shape 674"/>
          <p:cNvSpPr>
            <a:spLocks noGrp="1"/>
          </p:cNvSpPr>
          <p:nvPr>
            <p:ph type="pic" sz="quarter" idx="21" hasCustomPrompt="1"/>
          </p:nvPr>
        </p:nvSpPr>
        <p:spPr>
          <a:xfrm>
            <a:off x="7452544" y="3885865"/>
            <a:ext cx="2230852" cy="2236564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12" name="Shape 674"/>
          <p:cNvSpPr>
            <a:spLocks noGrp="1"/>
          </p:cNvSpPr>
          <p:nvPr>
            <p:ph type="pic" sz="quarter" idx="22" hasCustomPrompt="1"/>
          </p:nvPr>
        </p:nvSpPr>
        <p:spPr>
          <a:xfrm>
            <a:off x="4192520" y="592585"/>
            <a:ext cx="2230852" cy="2236564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13" name="Shape 674"/>
          <p:cNvSpPr>
            <a:spLocks noGrp="1"/>
          </p:cNvSpPr>
          <p:nvPr>
            <p:ph type="pic" sz="quarter" idx="23" hasCustomPrompt="1"/>
          </p:nvPr>
        </p:nvSpPr>
        <p:spPr>
          <a:xfrm>
            <a:off x="7476257" y="598658"/>
            <a:ext cx="2230852" cy="2236564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14" name="Shape 674"/>
          <p:cNvSpPr>
            <a:spLocks noGrp="1"/>
          </p:cNvSpPr>
          <p:nvPr>
            <p:ph type="pic" sz="quarter" idx="24" hasCustomPrompt="1"/>
          </p:nvPr>
        </p:nvSpPr>
        <p:spPr>
          <a:xfrm>
            <a:off x="9098158" y="2242312"/>
            <a:ext cx="2230852" cy="2236564"/>
          </a:xfrm>
          <a:prstGeom prst="octagon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  <a:effectLst>
            <a:softEdge rad="0"/>
          </a:effectLst>
        </p:spPr>
        <p:txBody>
          <a:bodyPr wrap="square"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93311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Shape 709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710" name="Shape 710"/>
          <p:cNvSpPr>
            <a:spLocks noGrp="1"/>
          </p:cNvSpPr>
          <p:nvPr>
            <p:ph type="pic" sz="half" idx="13" hasCustomPrompt="1"/>
          </p:nvPr>
        </p:nvSpPr>
        <p:spPr>
          <a:xfrm>
            <a:off x="1017538" y="1101824"/>
            <a:ext cx="4572596" cy="4736753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</p:spPr>
        <p:txBody>
          <a:bodyPr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711" name="Shape 7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945106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Shape 851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853" name="Shape 8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-1591557" y="1012081"/>
            <a:ext cx="7174309" cy="7174301"/>
          </a:xfrm>
          <a:custGeom>
            <a:avLst/>
            <a:gdLst>
              <a:gd name="connsiteX0" fmla="*/ 1090639 w 2181277"/>
              <a:gd name="connsiteY0" fmla="*/ 0 h 2181277"/>
              <a:gd name="connsiteX1" fmla="*/ 1530401 w 2181277"/>
              <a:gd name="connsiteY1" fmla="*/ 181378 h 2181277"/>
              <a:gd name="connsiteX2" fmla="*/ 1999900 w 2181277"/>
              <a:gd name="connsiteY2" fmla="*/ 650877 h 2181277"/>
              <a:gd name="connsiteX3" fmla="*/ 1999900 w 2181277"/>
              <a:gd name="connsiteY3" fmla="*/ 1530401 h 2181277"/>
              <a:gd name="connsiteX4" fmla="*/ 1530401 w 2181277"/>
              <a:gd name="connsiteY4" fmla="*/ 1999900 h 2181277"/>
              <a:gd name="connsiteX5" fmla="*/ 650877 w 2181277"/>
              <a:gd name="connsiteY5" fmla="*/ 1999900 h 2181277"/>
              <a:gd name="connsiteX6" fmla="*/ 181378 w 2181277"/>
              <a:gd name="connsiteY6" fmla="*/ 1530401 h 2181277"/>
              <a:gd name="connsiteX7" fmla="*/ 181378 w 2181277"/>
              <a:gd name="connsiteY7" fmla="*/ 650877 h 2181277"/>
              <a:gd name="connsiteX8" fmla="*/ 650877 w 2181277"/>
              <a:gd name="connsiteY8" fmla="*/ 181378 h 2181277"/>
              <a:gd name="connsiteX9" fmla="*/ 1090639 w 2181277"/>
              <a:gd name="connsiteY9" fmla="*/ 0 h 2181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81277" h="2181277">
                <a:moveTo>
                  <a:pt x="1090639" y="0"/>
                </a:moveTo>
                <a:cubicBezTo>
                  <a:pt x="1250061" y="0"/>
                  <a:pt x="1409483" y="60459"/>
                  <a:pt x="1530401" y="181378"/>
                </a:cubicBezTo>
                <a:lnTo>
                  <a:pt x="1999900" y="650877"/>
                </a:lnTo>
                <a:cubicBezTo>
                  <a:pt x="2241737" y="892714"/>
                  <a:pt x="2241737" y="1288564"/>
                  <a:pt x="1999900" y="1530401"/>
                </a:cubicBezTo>
                <a:lnTo>
                  <a:pt x="1530401" y="1999900"/>
                </a:lnTo>
                <a:cubicBezTo>
                  <a:pt x="1288564" y="2241737"/>
                  <a:pt x="892714" y="2241737"/>
                  <a:pt x="650877" y="1999900"/>
                </a:cubicBezTo>
                <a:lnTo>
                  <a:pt x="181378" y="1530401"/>
                </a:lnTo>
                <a:cubicBezTo>
                  <a:pt x="-60459" y="1288564"/>
                  <a:pt x="-60459" y="892714"/>
                  <a:pt x="181378" y="650877"/>
                </a:cubicBezTo>
                <a:lnTo>
                  <a:pt x="650877" y="181378"/>
                </a:lnTo>
                <a:cubicBezTo>
                  <a:pt x="771796" y="60459"/>
                  <a:pt x="931217" y="0"/>
                  <a:pt x="1090639" y="0"/>
                </a:cubicBezTo>
                <a:close/>
              </a:path>
            </a:pathLst>
          </a:custGeom>
          <a:pattFill prst="pct5">
            <a:fgClr>
              <a:schemeClr val="accent1">
                <a:lumMod val="60000"/>
                <a:lumOff val="40000"/>
              </a:schemeClr>
            </a:fgClr>
            <a:bgClr>
              <a:schemeClr val="tx2"/>
            </a:bgClr>
          </a:pattFill>
        </p:spPr>
        <p:txBody>
          <a:bodyPr wrap="square" anchor="ctr">
            <a:noAutofit/>
          </a:bodyPr>
          <a:lstStyle>
            <a:lvl1pPr algn="ctr">
              <a:defRPr sz="8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90866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-0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Shape 860"/>
          <p:cNvSpPr/>
          <p:nvPr/>
        </p:nvSpPr>
        <p:spPr>
          <a:xfrm>
            <a:off x="10924480" y="6159500"/>
            <a:ext cx="325410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>
            <a:spAutoFit/>
          </a:bodyPr>
          <a:lstStyle/>
          <a:p>
            <a:pPr>
              <a:spcBef>
                <a:spcPts val="2250"/>
              </a:spcBef>
              <a:defRPr sz="2800">
                <a:solidFill>
                  <a:srgbClr val="797979"/>
                </a:solidFill>
              </a:defRPr>
            </a:pPr>
            <a:fld id="{86CB4B4D-7CA3-9044-876B-883B54F8677D}" type="slidenum">
              <a:rPr sz="1400"/>
              <a:pPr>
                <a:spcBef>
                  <a:spcPts val="2250"/>
                </a:spcBef>
                <a:defRPr sz="2800">
                  <a:solidFill>
                    <a:srgbClr val="797979"/>
                  </a:solidFill>
                </a:defRPr>
              </a:pPr>
              <a:t>‹#›</a:t>
            </a:fld>
            <a:r>
              <a:rPr sz="1400"/>
              <a:t>￼</a:t>
            </a:r>
          </a:p>
        </p:txBody>
      </p:sp>
      <p:sp>
        <p:nvSpPr>
          <p:cNvPr id="861" name="Shape 86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212121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862" name="Shape 862"/>
          <p:cNvSpPr>
            <a:spLocks noGrp="1"/>
          </p:cNvSpPr>
          <p:nvPr>
            <p:ph type="pic" idx="13" hasCustomPrompt="1"/>
          </p:nvPr>
        </p:nvSpPr>
        <p:spPr>
          <a:xfrm>
            <a:off x="6096000" y="-4341"/>
            <a:ext cx="6097489" cy="6866633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tx2"/>
            </a:bgClr>
          </a:pattFill>
        </p:spPr>
        <p:txBody>
          <a:bodyPr lIns="91439" tIns="45719" rIns="91439" bIns="45719" anchor="t">
            <a:noAutofit/>
          </a:bodyPr>
          <a:lstStyle>
            <a:lvl1pPr marL="183173" marR="0" indent="-183173" algn="l" defTabSz="412750" eaLnBrk="1" fontAlgn="auto" latinLnBrk="0" hangingPunct="1">
              <a:lnSpc>
                <a:spcPct val="120000"/>
              </a:lnSpc>
              <a:spcBef>
                <a:spcPts val="26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/>
            </a:lvl1pPr>
          </a:lstStyle>
          <a:p>
            <a:r>
              <a:rPr lang="de-DE" dirty="0"/>
              <a:t>Drop Image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863" name="Shape 86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672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537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91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325228" y="4569668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精美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工作总结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www.1ppt.com/xiazai/zongjie/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工作计划：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www.1ppt.com/xiazai/jihua/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商务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www.1ppt.com/moban/shangwu/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个人简历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www.1ppt.com/xiazai/jianli/  </a:t>
            </a:r>
          </a:p>
          <a:p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毕业答辩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www.1ppt.com/xiazai/dabian/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工作汇报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www.1ppt.com/xiazai/huibao/    </a:t>
            </a:r>
          </a:p>
          <a:p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25809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7982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4688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5"/>
          <p:cNvSpPr/>
          <p:nvPr userDrawn="1"/>
        </p:nvSpPr>
        <p:spPr>
          <a:xfrm>
            <a:off x="375558" y="426635"/>
            <a:ext cx="11544300" cy="6121117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  <a:effectLst>
            <a:outerShdw blurRad="1028700" dist="723900" dir="3000000" sx="98000" sy="98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14" tIns="22857" rIns="45714" bIns="22857" numCol="1" spcCol="0" rtlCol="0" fromWordArt="0" anchor="ctr" anchorCtr="0" forceAA="0" compatLnSpc="1">
            <a:noAutofit/>
          </a:bodyPr>
          <a:lstStyle/>
          <a:p>
            <a:pPr algn="ctr"/>
            <a:endParaRPr lang="ru-RU" sz="900"/>
          </a:p>
        </p:txBody>
      </p:sp>
    </p:spTree>
    <p:extLst>
      <p:ext uri="{BB962C8B-B14F-4D97-AF65-F5344CB8AC3E}">
        <p14:creationId xmlns:p14="http://schemas.microsoft.com/office/powerpoint/2010/main" val="2110418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F24E0-930B-4A04-9F56-81E5D8061857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384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7F24E0-930B-4A04-9F56-81E5D8061857}" type="datetimeFigureOut">
              <a:rPr lang="zh-CN" altLang="en-US" smtClean="0"/>
              <a:t>2021/6/18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E38970-8790-42ED-BDAA-B4F075DE2B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542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782" r:id="rId8"/>
    <p:sldLayoutId id="2147483656" r:id="rId9"/>
    <p:sldLayoutId id="2147483657" r:id="rId10"/>
    <p:sldLayoutId id="2147483658" r:id="rId11"/>
    <p:sldLayoutId id="2147483659" r:id="rId12"/>
    <p:sldLayoutId id="2147483769" r:id="rId13"/>
    <p:sldLayoutId id="2147483661" r:id="rId14"/>
    <p:sldLayoutId id="2147483662" r:id="rId15"/>
    <p:sldLayoutId id="2147483663" r:id="rId16"/>
    <p:sldLayoutId id="2147483664" r:id="rId17"/>
    <p:sldLayoutId id="2147483669" r:id="rId18"/>
    <p:sldLayoutId id="2147483670" r:id="rId19"/>
    <p:sldLayoutId id="2147483683" r:id="rId20"/>
    <p:sldLayoutId id="2147483707" r:id="rId21"/>
    <p:sldLayoutId id="2147483722" r:id="rId22"/>
    <p:sldLayoutId id="2147483723" r:id="rId23"/>
    <p:sldLayoutId id="2147483724" r:id="rId24"/>
    <p:sldLayoutId id="2147483725" r:id="rId25"/>
    <p:sldLayoutId id="2147483739" r:id="rId26"/>
    <p:sldLayoutId id="2147483740" r:id="rId2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 156"/>
          <p:cNvSpPr txBox="1"/>
          <p:nvPr/>
        </p:nvSpPr>
        <p:spPr>
          <a:xfrm>
            <a:off x="1380426" y="1690769"/>
            <a:ext cx="71071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4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礼遇</a:t>
            </a:r>
            <a:r>
              <a:rPr lang="en-US" altLang="zh-CN" sz="4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4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微信小程序答辩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BA46D93-D6CE-4DB2-82E1-0C7504266082}"/>
              </a:ext>
            </a:extLst>
          </p:cNvPr>
          <p:cNvSpPr txBox="1"/>
          <p:nvPr/>
        </p:nvSpPr>
        <p:spPr>
          <a:xfrm>
            <a:off x="5199585" y="3005551"/>
            <a:ext cx="6575928" cy="423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现代软件工程第十五组项目总结及成果展示</a:t>
            </a:r>
          </a:p>
        </p:txBody>
      </p:sp>
    </p:spTree>
    <p:extLst>
      <p:ext uri="{BB962C8B-B14F-4D97-AF65-F5344CB8AC3E}">
        <p14:creationId xmlns:p14="http://schemas.microsoft.com/office/powerpoint/2010/main" val="3020511879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6BCFDEB3-66BB-40C4-8D11-4501056B03A6}"/>
              </a:ext>
            </a:extLst>
          </p:cNvPr>
          <p:cNvSpPr/>
          <p:nvPr/>
        </p:nvSpPr>
        <p:spPr>
          <a:xfrm>
            <a:off x="2283095" y="240146"/>
            <a:ext cx="8117161" cy="6136842"/>
          </a:xfrm>
          <a:prstGeom prst="roundRect">
            <a:avLst>
              <a:gd name="adj" fmla="val 4184"/>
            </a:avLst>
          </a:prstGeom>
          <a:solidFill>
            <a:schemeClr val="bg1">
              <a:lumMod val="85000"/>
              <a:alpha val="89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4B6A67-80A8-491C-9B75-F838BAA24AB8}"/>
              </a:ext>
            </a:extLst>
          </p:cNvPr>
          <p:cNvSpPr txBox="1"/>
          <p:nvPr/>
        </p:nvSpPr>
        <p:spPr>
          <a:xfrm>
            <a:off x="4071347" y="240146"/>
            <a:ext cx="4579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/>
              <a:t>收获与体会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0EF4BBF-C2CD-4EB3-A920-99A3D31601CD}"/>
              </a:ext>
            </a:extLst>
          </p:cNvPr>
          <p:cNvSpPr txBox="1"/>
          <p:nvPr/>
        </p:nvSpPr>
        <p:spPr>
          <a:xfrm>
            <a:off x="2571678" y="883480"/>
            <a:ext cx="7522440" cy="4111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latin typeface="+mj-ea"/>
                <a:ea typeface="+mj-ea"/>
                <a:cs typeface="Calibri" panose="020F0502020204030204" pitchFamily="34" charset="0"/>
              </a:rPr>
              <a:t>通过这次团队项目开发训练</a:t>
            </a:r>
            <a:endParaRPr lang="en-US" altLang="zh-CN" sz="1600" b="1" dirty="0">
              <a:latin typeface="+mj-ea"/>
              <a:ea typeface="+mj-ea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latin typeface="+mj-ea"/>
                <a:ea typeface="+mj-ea"/>
                <a:cs typeface="Calibri" panose="020F0502020204030204" pitchFamily="34" charset="0"/>
              </a:rPr>
              <a:t>一、小组成员在编码规范方面有了很大提高，一开始大家都不注重编码规范，但在老师的强调和作业训练下，编码规范性有了很大的提高，便利了成员相互阅读代码。</a:t>
            </a:r>
            <a:endParaRPr lang="en-US" altLang="zh-CN" sz="1600" b="1" dirty="0">
              <a:latin typeface="+mj-ea"/>
              <a:ea typeface="+mj-ea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b="1">
                <a:latin typeface="+mj-ea"/>
                <a:ea typeface="+mj-ea"/>
                <a:cs typeface="Calibri" panose="020F0502020204030204" pitchFamily="34" charset="0"/>
              </a:rPr>
              <a:t>二、一开始我们并没有重视计划，经过老师的提醒我们开始制定计划，通过</a:t>
            </a:r>
            <a:r>
              <a:rPr lang="zh-CN" altLang="en-US" sz="1600" b="1" dirty="0">
                <a:latin typeface="+mj-ea"/>
                <a:ea typeface="+mj-ea"/>
                <a:cs typeface="Calibri" panose="020F0502020204030204" pitchFamily="34" charset="0"/>
              </a:rPr>
              <a:t>项目计划的撰写，让我们的目标变的清晰明确，在一定程度上加快了开发进度，所以项目计划是很有必要的。</a:t>
            </a:r>
            <a:endParaRPr lang="en-US" altLang="zh-CN" sz="1600" b="1" dirty="0">
              <a:latin typeface="+mj-ea"/>
              <a:ea typeface="+mj-ea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latin typeface="+mj-ea"/>
                <a:ea typeface="+mj-ea"/>
                <a:cs typeface="Calibri" panose="020F0502020204030204" pitchFamily="34" charset="0"/>
              </a:rPr>
              <a:t>三、此次项目托管在</a:t>
            </a:r>
            <a:r>
              <a:rPr lang="en-US" altLang="zh-CN" sz="1600" b="1" dirty="0" err="1">
                <a:latin typeface="+mj-ea"/>
                <a:ea typeface="+mj-ea"/>
                <a:cs typeface="Calibri" panose="020F0502020204030204" pitchFamily="34" charset="0"/>
              </a:rPr>
              <a:t>Github</a:t>
            </a:r>
            <a:r>
              <a:rPr lang="zh-CN" altLang="en-US" sz="1600" b="1" dirty="0">
                <a:latin typeface="+mj-ea"/>
                <a:ea typeface="+mj-ea"/>
                <a:cs typeface="Calibri" panose="020F0502020204030204" pitchFamily="34" charset="0"/>
              </a:rPr>
              <a:t>远程仓库上，便利了团队成员对于项目的合作开发，并且保留了多个版本，其中我们在写</a:t>
            </a:r>
            <a:r>
              <a:rPr lang="en-US" altLang="zh-CN" sz="1600" b="1" dirty="0">
                <a:latin typeface="+mj-ea"/>
                <a:ea typeface="+mj-ea"/>
                <a:cs typeface="Calibri" panose="020F0502020204030204" pitchFamily="34" charset="0"/>
              </a:rPr>
              <a:t>2.0</a:t>
            </a:r>
            <a:r>
              <a:rPr lang="zh-CN" altLang="en-US" sz="1600" b="1" dirty="0">
                <a:latin typeface="+mj-ea"/>
                <a:ea typeface="+mj-ea"/>
                <a:cs typeface="Calibri" panose="020F0502020204030204" pitchFamily="34" charset="0"/>
              </a:rPr>
              <a:t>版本时，由于一些客观因素需要重新开发，而</a:t>
            </a:r>
            <a:r>
              <a:rPr lang="en-US" altLang="zh-CN" sz="1600" b="1" dirty="0" err="1">
                <a:latin typeface="+mj-ea"/>
                <a:ea typeface="+mj-ea"/>
                <a:cs typeface="Calibri" panose="020F0502020204030204" pitchFamily="34" charset="0"/>
              </a:rPr>
              <a:t>Github</a:t>
            </a:r>
            <a:r>
              <a:rPr lang="zh-CN" altLang="en-US" sz="1600" b="1" dirty="0">
                <a:latin typeface="+mj-ea"/>
                <a:ea typeface="+mj-ea"/>
                <a:cs typeface="Calibri" panose="020F0502020204030204" pitchFamily="34" charset="0"/>
              </a:rPr>
              <a:t>保留了</a:t>
            </a:r>
            <a:r>
              <a:rPr lang="en-US" altLang="zh-CN" sz="1600" b="1" dirty="0">
                <a:latin typeface="+mj-ea"/>
                <a:ea typeface="+mj-ea"/>
                <a:cs typeface="Calibri" panose="020F0502020204030204" pitchFamily="34" charset="0"/>
              </a:rPr>
              <a:t>1.0</a:t>
            </a:r>
            <a:r>
              <a:rPr lang="zh-CN" altLang="en-US" sz="1600" b="1" dirty="0">
                <a:latin typeface="+mj-ea"/>
                <a:ea typeface="+mj-ea"/>
                <a:cs typeface="Calibri" panose="020F0502020204030204" pitchFamily="34" charset="0"/>
              </a:rPr>
              <a:t>版本给我们带来了极大便利。但是由于网络原因，</a:t>
            </a:r>
            <a:r>
              <a:rPr lang="en-US" altLang="zh-CN" sz="1600" b="1" dirty="0" err="1">
                <a:latin typeface="+mj-ea"/>
                <a:ea typeface="+mj-ea"/>
                <a:cs typeface="Calibri" panose="020F0502020204030204" pitchFamily="34" charset="0"/>
              </a:rPr>
              <a:t>Github</a:t>
            </a:r>
            <a:r>
              <a:rPr lang="zh-CN" altLang="en-US" sz="1600" b="1" dirty="0">
                <a:latin typeface="+mj-ea"/>
                <a:ea typeface="+mj-ea"/>
                <a:cs typeface="Calibri" panose="020F0502020204030204" pitchFamily="34" charset="0"/>
              </a:rPr>
              <a:t>并不能很好的访问，这给我们造成了很大的困扰。总之，这次团队训练让我们初步学会了如何在团队中协作开发及流程，还有团队开发时应注意的许多问题。</a:t>
            </a:r>
            <a:endParaRPr lang="en-US" altLang="zh-CN" sz="1600" b="1" dirty="0">
              <a:latin typeface="+mj-ea"/>
              <a:ea typeface="+mj-ea"/>
              <a:cs typeface="Calibri" panose="020F050202020403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000AD3B-46B8-4302-97C7-6AB34A88DFA6}"/>
              </a:ext>
            </a:extLst>
          </p:cNvPr>
          <p:cNvCxnSpPr/>
          <p:nvPr/>
        </p:nvCxnSpPr>
        <p:spPr>
          <a:xfrm>
            <a:off x="5657850" y="3771900"/>
            <a:ext cx="8763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A179309-4274-4AFB-96A6-CDF4D9704354}"/>
              </a:ext>
            </a:extLst>
          </p:cNvPr>
          <p:cNvGrpSpPr/>
          <p:nvPr/>
        </p:nvGrpSpPr>
        <p:grpSpPr>
          <a:xfrm rot="15532708">
            <a:off x="681462" y="1074710"/>
            <a:ext cx="694476" cy="565057"/>
            <a:chOff x="189132" y="3432549"/>
            <a:chExt cx="990433" cy="805861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3E1E71E1-150B-4EBB-ACA2-3809BDB92488}"/>
                </a:ext>
              </a:extLst>
            </p:cNvPr>
            <p:cNvCxnSpPr/>
            <p:nvPr/>
          </p:nvCxnSpPr>
          <p:spPr>
            <a:xfrm rot="11174285" flipH="1">
              <a:off x="311114" y="3515865"/>
              <a:ext cx="190563" cy="63801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3644F1BB-7050-437B-A0D9-2C5C16232620}"/>
                </a:ext>
              </a:extLst>
            </p:cNvPr>
            <p:cNvCxnSpPr/>
            <p:nvPr/>
          </p:nvCxnSpPr>
          <p:spPr>
            <a:xfrm rot="11174285" flipH="1">
              <a:off x="262523" y="3881807"/>
              <a:ext cx="860986" cy="33164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A58349CB-A746-42FE-B196-071D1F66F4A6}"/>
                </a:ext>
              </a:extLst>
            </p:cNvPr>
            <p:cNvCxnSpPr/>
            <p:nvPr/>
          </p:nvCxnSpPr>
          <p:spPr>
            <a:xfrm rot="11174285">
              <a:off x="550844" y="3476915"/>
              <a:ext cx="587028" cy="45504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1EA2E525-99FB-4DC3-85D4-E58FF0F0D4CB}"/>
                </a:ext>
              </a:extLst>
            </p:cNvPr>
            <p:cNvSpPr/>
            <p:nvPr/>
          </p:nvSpPr>
          <p:spPr>
            <a:xfrm rot="11174285">
              <a:off x="1067390" y="3905787"/>
              <a:ext cx="112175" cy="11217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3DA1CB48-5631-4E05-8CE8-88FAC410BB1B}"/>
                </a:ext>
              </a:extLst>
            </p:cNvPr>
            <p:cNvSpPr/>
            <p:nvPr/>
          </p:nvSpPr>
          <p:spPr>
            <a:xfrm rot="11174285">
              <a:off x="189132" y="4082061"/>
              <a:ext cx="156349" cy="15634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292A36A2-19F3-40B6-80DB-E53E8B94E159}"/>
                </a:ext>
              </a:extLst>
            </p:cNvPr>
            <p:cNvSpPr/>
            <p:nvPr/>
          </p:nvSpPr>
          <p:spPr>
            <a:xfrm rot="11174285">
              <a:off x="520660" y="3432549"/>
              <a:ext cx="89295" cy="89295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4F5DAC7-1D40-43F9-9CFA-72281B05A6C2}"/>
              </a:ext>
            </a:extLst>
          </p:cNvPr>
          <p:cNvGrpSpPr/>
          <p:nvPr/>
        </p:nvGrpSpPr>
        <p:grpSpPr>
          <a:xfrm rot="10245300">
            <a:off x="10476938" y="5647410"/>
            <a:ext cx="694476" cy="565057"/>
            <a:chOff x="189132" y="3432549"/>
            <a:chExt cx="990433" cy="805861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33C9463E-892C-4B04-92A8-B5F992BCAF1B}"/>
                </a:ext>
              </a:extLst>
            </p:cNvPr>
            <p:cNvCxnSpPr/>
            <p:nvPr/>
          </p:nvCxnSpPr>
          <p:spPr>
            <a:xfrm rot="11174285" flipH="1">
              <a:off x="311114" y="3515865"/>
              <a:ext cx="190563" cy="63801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DF8A5D8A-C7AA-4520-9F05-4E3EAB9A8BB5}"/>
                </a:ext>
              </a:extLst>
            </p:cNvPr>
            <p:cNvCxnSpPr/>
            <p:nvPr/>
          </p:nvCxnSpPr>
          <p:spPr>
            <a:xfrm rot="11174285" flipH="1">
              <a:off x="262523" y="3881807"/>
              <a:ext cx="860986" cy="33164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9997A725-A58B-4628-A8C3-E026E0A2203D}"/>
                </a:ext>
              </a:extLst>
            </p:cNvPr>
            <p:cNvCxnSpPr/>
            <p:nvPr/>
          </p:nvCxnSpPr>
          <p:spPr>
            <a:xfrm rot="11174285">
              <a:off x="550844" y="3476915"/>
              <a:ext cx="587028" cy="45504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E4229617-E9A0-435F-BCAF-7E25DFAF9586}"/>
                </a:ext>
              </a:extLst>
            </p:cNvPr>
            <p:cNvSpPr/>
            <p:nvPr/>
          </p:nvSpPr>
          <p:spPr>
            <a:xfrm rot="11174285">
              <a:off x="1067390" y="3905787"/>
              <a:ext cx="112175" cy="11217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A93BFD55-5477-402D-8578-F79D81368B6D}"/>
                </a:ext>
              </a:extLst>
            </p:cNvPr>
            <p:cNvSpPr/>
            <p:nvPr/>
          </p:nvSpPr>
          <p:spPr>
            <a:xfrm rot="11174285">
              <a:off x="189132" y="4082061"/>
              <a:ext cx="156349" cy="15634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C5B85F38-CF17-4884-9D3E-DDDB8A7614DB}"/>
                </a:ext>
              </a:extLst>
            </p:cNvPr>
            <p:cNvSpPr/>
            <p:nvPr/>
          </p:nvSpPr>
          <p:spPr>
            <a:xfrm rot="11174285">
              <a:off x="520660" y="3432549"/>
              <a:ext cx="89295" cy="89295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431F0BD9-69CB-4CCC-B8E7-0B7E6E6DEAEA}"/>
              </a:ext>
            </a:extLst>
          </p:cNvPr>
          <p:cNvGrpSpPr/>
          <p:nvPr/>
        </p:nvGrpSpPr>
        <p:grpSpPr>
          <a:xfrm rot="10245300">
            <a:off x="10169401" y="1627033"/>
            <a:ext cx="356950" cy="290431"/>
            <a:chOff x="189132" y="3432549"/>
            <a:chExt cx="990433" cy="805861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936E32B-E9DC-4E8A-B75F-1EED6707F551}"/>
                </a:ext>
              </a:extLst>
            </p:cNvPr>
            <p:cNvCxnSpPr/>
            <p:nvPr/>
          </p:nvCxnSpPr>
          <p:spPr>
            <a:xfrm rot="11174285" flipH="1">
              <a:off x="311114" y="3515865"/>
              <a:ext cx="190563" cy="63801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5BD51EE2-2913-4585-A666-E12E7B7BCDD3}"/>
                </a:ext>
              </a:extLst>
            </p:cNvPr>
            <p:cNvCxnSpPr/>
            <p:nvPr/>
          </p:nvCxnSpPr>
          <p:spPr>
            <a:xfrm rot="11174285" flipH="1">
              <a:off x="262523" y="3881807"/>
              <a:ext cx="860986" cy="33164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26C1BA9E-834D-4534-8020-5E0F4B8ED7C2}"/>
                </a:ext>
              </a:extLst>
            </p:cNvPr>
            <p:cNvCxnSpPr/>
            <p:nvPr/>
          </p:nvCxnSpPr>
          <p:spPr>
            <a:xfrm rot="11174285">
              <a:off x="550844" y="3476915"/>
              <a:ext cx="587028" cy="45504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9FFC6E8B-50CB-438D-8A6D-D449E71BB9CA}"/>
                </a:ext>
              </a:extLst>
            </p:cNvPr>
            <p:cNvSpPr/>
            <p:nvPr/>
          </p:nvSpPr>
          <p:spPr>
            <a:xfrm rot="11174285">
              <a:off x="1067390" y="3905787"/>
              <a:ext cx="112175" cy="11217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D4744B69-2504-4E39-B7BE-7ED83650C6CE}"/>
                </a:ext>
              </a:extLst>
            </p:cNvPr>
            <p:cNvSpPr/>
            <p:nvPr/>
          </p:nvSpPr>
          <p:spPr>
            <a:xfrm rot="11174285">
              <a:off x="189132" y="4082061"/>
              <a:ext cx="156349" cy="15634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FC9A2361-C803-4CB7-93E4-70AD38516113}"/>
                </a:ext>
              </a:extLst>
            </p:cNvPr>
            <p:cNvSpPr/>
            <p:nvPr/>
          </p:nvSpPr>
          <p:spPr>
            <a:xfrm rot="11174285">
              <a:off x="520660" y="3432549"/>
              <a:ext cx="89295" cy="89295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164662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文本框 156"/>
          <p:cNvSpPr txBox="1"/>
          <p:nvPr/>
        </p:nvSpPr>
        <p:spPr>
          <a:xfrm>
            <a:off x="2509431" y="375153"/>
            <a:ext cx="64572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pic>
        <p:nvPicPr>
          <p:cNvPr id="2" name="2021-06-17 17-25-22">
            <a:hlinkClick r:id="" action="ppaction://media"/>
            <a:extLst>
              <a:ext uri="{FF2B5EF4-FFF2-40B4-BE49-F238E27FC236}">
                <a16:creationId xmlns:a16="http://schemas.microsoft.com/office/drawing/2014/main" id="{362F9B60-4A92-41D7-9096-53C2F7199E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5095" y="1153137"/>
            <a:ext cx="8100203" cy="455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236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文本框 155"/>
          <p:cNvSpPr txBox="1"/>
          <p:nvPr/>
        </p:nvSpPr>
        <p:spPr>
          <a:xfrm>
            <a:off x="1383857" y="2166257"/>
            <a:ext cx="36058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spc="3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2021</a:t>
            </a:r>
            <a:endParaRPr lang="zh-CN" altLang="en-US" sz="6000" spc="3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7" name="文本框 156"/>
          <p:cNvSpPr txBox="1"/>
          <p:nvPr/>
        </p:nvSpPr>
        <p:spPr>
          <a:xfrm>
            <a:off x="1374404" y="3164289"/>
            <a:ext cx="46503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感谢大家的观看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492F762-B648-4C6A-BCCD-DE814C95A84A}"/>
              </a:ext>
            </a:extLst>
          </p:cNvPr>
          <p:cNvGrpSpPr/>
          <p:nvPr/>
        </p:nvGrpSpPr>
        <p:grpSpPr>
          <a:xfrm rot="9911845">
            <a:off x="916795" y="1933944"/>
            <a:ext cx="694476" cy="565057"/>
            <a:chOff x="189132" y="3432549"/>
            <a:chExt cx="990433" cy="805861"/>
          </a:xfrm>
        </p:grpSpPr>
        <p:cxnSp>
          <p:nvCxnSpPr>
            <p:cNvPr id="158" name="直接连接符 157"/>
            <p:cNvCxnSpPr/>
            <p:nvPr/>
          </p:nvCxnSpPr>
          <p:spPr>
            <a:xfrm rot="11174285" flipH="1">
              <a:off x="311114" y="3515865"/>
              <a:ext cx="190563" cy="63801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rot="11174285" flipH="1">
              <a:off x="262523" y="3881807"/>
              <a:ext cx="860986" cy="33164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 rot="11174285">
              <a:off x="550844" y="3476915"/>
              <a:ext cx="587028" cy="45504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椭圆 160"/>
            <p:cNvSpPr/>
            <p:nvPr/>
          </p:nvSpPr>
          <p:spPr>
            <a:xfrm rot="11174285">
              <a:off x="1067390" y="3905787"/>
              <a:ext cx="112175" cy="11217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2" name="椭圆 161"/>
            <p:cNvSpPr/>
            <p:nvPr/>
          </p:nvSpPr>
          <p:spPr>
            <a:xfrm rot="11174285">
              <a:off x="189132" y="4082061"/>
              <a:ext cx="156349" cy="15634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/>
            <p:nvPr/>
          </p:nvSpPr>
          <p:spPr>
            <a:xfrm rot="11174285">
              <a:off x="520660" y="3432549"/>
              <a:ext cx="89295" cy="89295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B3B54D5C-DF23-4320-80C7-D5FDCC31C73E}"/>
              </a:ext>
            </a:extLst>
          </p:cNvPr>
          <p:cNvGrpSpPr/>
          <p:nvPr/>
        </p:nvGrpSpPr>
        <p:grpSpPr>
          <a:xfrm rot="5669900">
            <a:off x="540212" y="4862505"/>
            <a:ext cx="376265" cy="418620"/>
            <a:chOff x="957640" y="2513007"/>
            <a:chExt cx="376265" cy="418620"/>
          </a:xfrm>
        </p:grpSpPr>
        <p:cxnSp>
          <p:nvCxnSpPr>
            <p:cNvPr id="164" name="直接连接符 163"/>
            <p:cNvCxnSpPr/>
            <p:nvPr/>
          </p:nvCxnSpPr>
          <p:spPr>
            <a:xfrm rot="7715704" flipH="1">
              <a:off x="1054829" y="2632404"/>
              <a:ext cx="82782" cy="27716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rot="7715704" flipH="1">
              <a:off x="1053920" y="2643236"/>
              <a:ext cx="374020" cy="14407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连接符 165"/>
            <p:cNvCxnSpPr>
              <a:stCxn id="167" idx="5"/>
            </p:cNvCxnSpPr>
            <p:nvPr/>
          </p:nvCxnSpPr>
          <p:spPr>
            <a:xfrm flipH="1">
              <a:off x="993390" y="2540090"/>
              <a:ext cx="291937" cy="7785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椭圆 166"/>
            <p:cNvSpPr/>
            <p:nvPr/>
          </p:nvSpPr>
          <p:spPr>
            <a:xfrm rot="7715704">
              <a:off x="1285175" y="2513007"/>
              <a:ext cx="48730" cy="4873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/>
            <p:nvPr/>
          </p:nvSpPr>
          <p:spPr>
            <a:xfrm rot="7715704">
              <a:off x="1149317" y="2863708"/>
              <a:ext cx="67919" cy="6791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/>
            <p:nvPr/>
          </p:nvSpPr>
          <p:spPr>
            <a:xfrm rot="7715704">
              <a:off x="982518" y="2610118"/>
              <a:ext cx="38791" cy="38791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6A700B99-6065-4865-8C68-803D5763C6AA}"/>
              </a:ext>
            </a:extLst>
          </p:cNvPr>
          <p:cNvCxnSpPr/>
          <p:nvPr/>
        </p:nvCxnSpPr>
        <p:spPr>
          <a:xfrm>
            <a:off x="1494922" y="3939564"/>
            <a:ext cx="797428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ABA46D93-D6CE-4DB2-82E1-0C7504266082}"/>
              </a:ext>
            </a:extLst>
          </p:cNvPr>
          <p:cNvSpPr txBox="1"/>
          <p:nvPr/>
        </p:nvSpPr>
        <p:spPr>
          <a:xfrm>
            <a:off x="1380426" y="4005118"/>
            <a:ext cx="6575928" cy="1162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Pellentesque </a:t>
            </a:r>
            <a:r>
              <a:rPr lang="en-US" altLang="zh-CN" sz="1600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habitant morbi tristique senectus et netus et malesuada fames ac turpis egestas. Proin pharetra nonummy pede. Mauris et orci.</a:t>
            </a:r>
            <a:endParaRPr lang="en-US" altLang="zh-CN" sz="16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160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6523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D431898-8202-4126-878C-45E6F8DD3524}"/>
              </a:ext>
            </a:extLst>
          </p:cNvPr>
          <p:cNvSpPr/>
          <p:nvPr/>
        </p:nvSpPr>
        <p:spPr>
          <a:xfrm>
            <a:off x="19050" y="6213309"/>
            <a:ext cx="2927649" cy="630836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ea"/>
              <a:cs typeface="阿里巴巴普惠体 B" panose="00020600040101010101" pitchFamily="18" charset="-122"/>
              <a:sym typeface="Calibri" panose="020F0502020204030204" pitchFamily="34" charset="0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8273AC1-F537-4F21-901C-6796CE0E7A28}"/>
              </a:ext>
            </a:extLst>
          </p:cNvPr>
          <p:cNvGrpSpPr/>
          <p:nvPr/>
        </p:nvGrpSpPr>
        <p:grpSpPr>
          <a:xfrm>
            <a:off x="3588986" y="3016355"/>
            <a:ext cx="5292011" cy="1788911"/>
            <a:chOff x="900675" y="1359433"/>
            <a:chExt cx="3969008" cy="1341684"/>
          </a:xfrm>
        </p:grpSpPr>
        <p:sp>
          <p:nvSpPr>
            <p:cNvPr id="16" name="Diamond 290">
              <a:extLst>
                <a:ext uri="{FF2B5EF4-FFF2-40B4-BE49-F238E27FC236}">
                  <a16:creationId xmlns:a16="http://schemas.microsoft.com/office/drawing/2014/main" id="{2193CE54-AF89-440A-AF84-A3B8566682D1}"/>
                </a:ext>
              </a:extLst>
            </p:cNvPr>
            <p:cNvSpPr/>
            <p:nvPr/>
          </p:nvSpPr>
          <p:spPr>
            <a:xfrm>
              <a:off x="900675" y="1359433"/>
              <a:ext cx="1262108" cy="1341684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ea"/>
                  <a:cs typeface="阿里巴巴普惠体 B" panose="00020600040101010101" pitchFamily="18" charset="-122"/>
                  <a:sym typeface="Calibri" panose="020F0502020204030204" pitchFamily="34" charset="0"/>
                </a:rPr>
                <a:t>02</a:t>
              </a:r>
            </a:p>
          </p:txBody>
        </p:sp>
        <p:grpSp>
          <p:nvGrpSpPr>
            <p:cNvPr id="17" name="Group 291">
              <a:extLst>
                <a:ext uri="{FF2B5EF4-FFF2-40B4-BE49-F238E27FC236}">
                  <a16:creationId xmlns:a16="http://schemas.microsoft.com/office/drawing/2014/main" id="{D804A744-E986-473F-9B99-DC79C8921A2F}"/>
                </a:ext>
              </a:extLst>
            </p:cNvPr>
            <p:cNvGrpSpPr/>
            <p:nvPr/>
          </p:nvGrpSpPr>
          <p:grpSpPr>
            <a:xfrm>
              <a:off x="1220577" y="1707558"/>
              <a:ext cx="3649106" cy="577975"/>
              <a:chOff x="6444107" y="1712256"/>
              <a:chExt cx="5196424" cy="770633"/>
            </a:xfrm>
          </p:grpSpPr>
          <p:sp>
            <p:nvSpPr>
              <p:cNvPr id="18" name="TextBox 296">
                <a:extLst>
                  <a:ext uri="{FF2B5EF4-FFF2-40B4-BE49-F238E27FC236}">
                    <a16:creationId xmlns:a16="http://schemas.microsoft.com/office/drawing/2014/main" id="{7713057B-C618-4BAF-ACDE-EEEE20CCD88A}"/>
                  </a:ext>
                </a:extLst>
              </p:cNvPr>
              <p:cNvSpPr txBox="1"/>
              <p:nvPr/>
            </p:nvSpPr>
            <p:spPr>
              <a:xfrm>
                <a:off x="7408422" y="2240025"/>
                <a:ext cx="4232109" cy="242864"/>
              </a:xfrm>
              <a:prstGeom prst="rect">
                <a:avLst/>
              </a:prstGeom>
              <a:noFill/>
            </p:spPr>
            <p:txBody>
              <a:bodyPr wrap="none" lIns="480000" tIns="0" rIns="0" bIns="0" anchor="b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3600" b="1" dirty="0">
                    <a:solidFill>
                      <a:srgbClr val="000000">
                        <a:lumMod val="65000"/>
                        <a:lumOff val="35000"/>
                      </a:srgbClr>
                    </a:solidFill>
                    <a:latin typeface="+mn-ea"/>
                    <a:cs typeface="阿里巴巴普惠体 B" panose="00020600040101010101" pitchFamily="18" charset="-122"/>
                    <a:sym typeface="Calibri" panose="020F0502020204030204" pitchFamily="34" charset="0"/>
                  </a:rPr>
                  <a:t>成果展示</a:t>
                </a:r>
                <a:endPara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+mn-ea"/>
                  <a:cs typeface="阿里巴巴普惠体 B" panose="00020600040101010101" pitchFamily="18" charset="-122"/>
                  <a:sym typeface="Calibri" panose="020F0502020204030204" pitchFamily="34" charset="0"/>
                </a:endParaRPr>
              </a:p>
            </p:txBody>
          </p:sp>
          <p:sp>
            <p:nvSpPr>
              <p:cNvPr id="19" name="TextBox 297">
                <a:extLst>
                  <a:ext uri="{FF2B5EF4-FFF2-40B4-BE49-F238E27FC236}">
                    <a16:creationId xmlns:a16="http://schemas.microsoft.com/office/drawing/2014/main" id="{42BEFD30-59F9-4590-9081-78ADBA99E8F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444107" y="1712256"/>
                <a:ext cx="4232109" cy="320368"/>
              </a:xfrm>
              <a:prstGeom prst="rect">
                <a:avLst/>
              </a:prstGeom>
            </p:spPr>
            <p:txBody>
              <a:bodyPr vert="horz" wrap="square" lIns="480000" tIns="0" rIns="0" bIns="0" anchor="ctr" anchorCtr="0">
                <a:norm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65000"/>
                      <a:lumOff val="35000"/>
                    </a:srgbClr>
                  </a:solidFill>
                  <a:effectLst/>
                  <a:uLnTx/>
                  <a:uFillTx/>
                  <a:latin typeface="+mn-ea"/>
                  <a:cs typeface="阿里巴巴普惠体 B" panose="00020600040101010101" pitchFamily="18" charset="-122"/>
                  <a:sym typeface="Calibri" panose="020F0502020204030204" pitchFamily="34" charset="0"/>
                </a:endParaRPr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904A736-ABA6-4033-8B33-AC09DD45DD87}"/>
              </a:ext>
            </a:extLst>
          </p:cNvPr>
          <p:cNvGrpSpPr/>
          <p:nvPr/>
        </p:nvGrpSpPr>
        <p:grpSpPr>
          <a:xfrm>
            <a:off x="3588986" y="1395476"/>
            <a:ext cx="5686405" cy="1620879"/>
            <a:chOff x="900217" y="288658"/>
            <a:chExt cx="3841151" cy="995453"/>
          </a:xfrm>
        </p:grpSpPr>
        <p:sp>
          <p:nvSpPr>
            <p:cNvPr id="21" name="Diamond 292">
              <a:extLst>
                <a:ext uri="{FF2B5EF4-FFF2-40B4-BE49-F238E27FC236}">
                  <a16:creationId xmlns:a16="http://schemas.microsoft.com/office/drawing/2014/main" id="{52206815-2C21-431E-9CB5-867D8F8D392F}"/>
                </a:ext>
              </a:extLst>
            </p:cNvPr>
            <p:cNvSpPr/>
            <p:nvPr/>
          </p:nvSpPr>
          <p:spPr>
            <a:xfrm>
              <a:off x="900217" y="288658"/>
              <a:ext cx="1136734" cy="995453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32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ea"/>
                  <a:cs typeface="阿里巴巴普惠体 B" panose="00020600040101010101" pitchFamily="18" charset="-122"/>
                  <a:sym typeface="Calibri" panose="020F0502020204030204" pitchFamily="34" charset="0"/>
                </a:rPr>
                <a:t>01</a:t>
              </a:r>
            </a:p>
          </p:txBody>
        </p:sp>
        <p:sp>
          <p:nvSpPr>
            <p:cNvPr id="23" name="TextBox 294">
              <a:extLst>
                <a:ext uri="{FF2B5EF4-FFF2-40B4-BE49-F238E27FC236}">
                  <a16:creationId xmlns:a16="http://schemas.microsoft.com/office/drawing/2014/main" id="{44BF9979-6B31-4E95-AFBF-638B3B11BD1F}"/>
                </a:ext>
              </a:extLst>
            </p:cNvPr>
            <p:cNvSpPr txBox="1"/>
            <p:nvPr/>
          </p:nvSpPr>
          <p:spPr>
            <a:xfrm>
              <a:off x="1769437" y="777837"/>
              <a:ext cx="2971931" cy="182148"/>
            </a:xfrm>
            <a:prstGeom prst="rect">
              <a:avLst/>
            </a:prstGeom>
            <a:noFill/>
          </p:spPr>
          <p:txBody>
            <a:bodyPr wrap="none" lIns="480000" tIns="0" rIns="0" bIns="0" anchor="b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800" b="1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+mn-ea"/>
                  <a:cs typeface="阿里巴巴普惠体 B" panose="00020600040101010101" pitchFamily="18" charset="-122"/>
                  <a:sym typeface="Calibri" panose="020F0502020204030204" pitchFamily="34" charset="0"/>
                </a:rPr>
                <a:t> </a:t>
              </a:r>
              <a:r>
                <a:rPr lang="zh-CN" altLang="en-US" sz="3600" b="1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+mn-ea"/>
                  <a:cs typeface="阿里巴巴普惠体 B" panose="00020600040101010101" pitchFamily="18" charset="-122"/>
                  <a:sym typeface="Calibri" panose="020F0502020204030204" pitchFamily="34" charset="0"/>
                </a:rPr>
                <a:t>项目总结</a:t>
              </a:r>
              <a:endPara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+mn-ea"/>
                <a:cs typeface="阿里巴巴普惠体 B" panose="00020600040101010101" pitchFamily="18" charset="-122"/>
                <a:sym typeface="Calibri" panose="020F0502020204030204" pitchFamily="34" charset="0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2AE07CDB-70D6-44BD-85BD-043EDD3296AF}"/>
              </a:ext>
            </a:extLst>
          </p:cNvPr>
          <p:cNvGrpSpPr/>
          <p:nvPr/>
        </p:nvGrpSpPr>
        <p:grpSpPr>
          <a:xfrm>
            <a:off x="19050" y="0"/>
            <a:ext cx="2208245" cy="3203248"/>
            <a:chOff x="637565" y="1370532"/>
            <a:chExt cx="1656184" cy="2402436"/>
          </a:xfrm>
          <a:solidFill>
            <a:schemeClr val="accent1"/>
          </a:solidFill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76C86404-FF06-4439-A730-E56F924DEFCA}"/>
                </a:ext>
              </a:extLst>
            </p:cNvPr>
            <p:cNvSpPr/>
            <p:nvPr/>
          </p:nvSpPr>
          <p:spPr>
            <a:xfrm>
              <a:off x="637565" y="1370532"/>
              <a:ext cx="1656184" cy="2402436"/>
            </a:xfrm>
            <a:prstGeom prst="rect">
              <a:avLst/>
            </a:prstGeom>
            <a:grp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阿里巴巴普惠体 B" panose="00020600040101010101" pitchFamily="18" charset="-122"/>
                <a:sym typeface="Calibri" panose="020F0502020204030204" pitchFamily="34" charset="0"/>
              </a:endParaRPr>
            </a:p>
          </p:txBody>
        </p:sp>
        <p:grpSp>
          <p:nvGrpSpPr>
            <p:cNvPr id="27" name="Group 21">
              <a:extLst>
                <a:ext uri="{FF2B5EF4-FFF2-40B4-BE49-F238E27FC236}">
                  <a16:creationId xmlns:a16="http://schemas.microsoft.com/office/drawing/2014/main" id="{DDE71D77-7780-4923-B26F-706AD767F54D}"/>
                </a:ext>
              </a:extLst>
            </p:cNvPr>
            <p:cNvGrpSpPr/>
            <p:nvPr/>
          </p:nvGrpSpPr>
          <p:grpSpPr>
            <a:xfrm>
              <a:off x="971600" y="2229722"/>
              <a:ext cx="1057275" cy="754085"/>
              <a:chOff x="5069886" y="293530"/>
              <a:chExt cx="2052228" cy="1463723"/>
            </a:xfrm>
            <a:grpFill/>
          </p:grpSpPr>
          <p:sp>
            <p:nvSpPr>
              <p:cNvPr id="28" name="TextBox 22">
                <a:extLst>
                  <a:ext uri="{FF2B5EF4-FFF2-40B4-BE49-F238E27FC236}">
                    <a16:creationId xmlns:a16="http://schemas.microsoft.com/office/drawing/2014/main" id="{53AB440C-6985-4A1E-AEE0-1194BC465354}"/>
                  </a:ext>
                </a:extLst>
              </p:cNvPr>
              <p:cNvSpPr txBox="1"/>
              <p:nvPr/>
            </p:nvSpPr>
            <p:spPr>
              <a:xfrm>
                <a:off x="5069886" y="293530"/>
                <a:ext cx="2052228" cy="1120147"/>
              </a:xfrm>
              <a:prstGeom prst="rect">
                <a:avLst/>
              </a:prstGeom>
              <a:grpFill/>
            </p:spPr>
            <p:txBody>
              <a:bodyPr wrap="square">
                <a:normAutofit fontScale="77500" lnSpcReduction="20000"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5867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n-ea"/>
                    <a:cs typeface="阿里巴巴普惠体 B" panose="00020600040101010101" pitchFamily="18" charset="-122"/>
                    <a:sym typeface="Calibri" panose="020F0502020204030204" pitchFamily="34" charset="0"/>
                  </a:rPr>
                  <a:t>目录</a:t>
                </a:r>
              </a:p>
            </p:txBody>
          </p:sp>
          <p:sp>
            <p:nvSpPr>
              <p:cNvPr id="29" name="TextBox 23">
                <a:extLst>
                  <a:ext uri="{FF2B5EF4-FFF2-40B4-BE49-F238E27FC236}">
                    <a16:creationId xmlns:a16="http://schemas.microsoft.com/office/drawing/2014/main" id="{385E16B0-F34D-42B2-9E4F-C5B46E0DE258}"/>
                  </a:ext>
                </a:extLst>
              </p:cNvPr>
              <p:cNvSpPr txBox="1"/>
              <p:nvPr/>
            </p:nvSpPr>
            <p:spPr>
              <a:xfrm>
                <a:off x="5069886" y="1309193"/>
                <a:ext cx="2052228" cy="448060"/>
              </a:xfrm>
              <a:prstGeom prst="rect">
                <a:avLst/>
              </a:prstGeom>
              <a:grpFill/>
            </p:spPr>
            <p:txBody>
              <a:bodyPr wrap="square">
                <a:normAutofit fontScale="85000" lnSpcReduction="20000"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67" b="1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n-ea"/>
                    <a:cs typeface="阿里巴巴普惠体 B" panose="00020600040101010101" pitchFamily="18" charset="-122"/>
                    <a:sym typeface="Calibri" panose="020F0502020204030204" pitchFamily="34" charset="0"/>
                  </a:rPr>
                  <a:t>CONTENT</a:t>
                </a:r>
              </a:p>
            </p:txBody>
          </p:sp>
        </p:grpSp>
      </p:grpSp>
      <p:sp>
        <p:nvSpPr>
          <p:cNvPr id="30" name="文本框 29">
            <a:extLst>
              <a:ext uri="{FF2B5EF4-FFF2-40B4-BE49-F238E27FC236}">
                <a16:creationId xmlns:a16="http://schemas.microsoft.com/office/drawing/2014/main" id="{67172C1A-C556-4EAF-8651-C6755C274341}"/>
              </a:ext>
            </a:extLst>
          </p:cNvPr>
          <p:cNvSpPr txBox="1"/>
          <p:nvPr/>
        </p:nvSpPr>
        <p:spPr>
          <a:xfrm>
            <a:off x="3020786" y="3276991"/>
            <a:ext cx="6116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·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5383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6BCFDEB3-66BB-40C4-8D11-4501056B03A6}"/>
              </a:ext>
            </a:extLst>
          </p:cNvPr>
          <p:cNvSpPr/>
          <p:nvPr/>
        </p:nvSpPr>
        <p:spPr>
          <a:xfrm>
            <a:off x="2609850" y="916645"/>
            <a:ext cx="6096000" cy="4933950"/>
          </a:xfrm>
          <a:prstGeom prst="roundRect">
            <a:avLst>
              <a:gd name="adj" fmla="val 4184"/>
            </a:avLst>
          </a:prstGeom>
          <a:solidFill>
            <a:schemeClr val="bg1">
              <a:lumMod val="85000"/>
              <a:alpha val="89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F78FF481-D5DD-4D63-B7A7-27E254D01BB4}"/>
              </a:ext>
            </a:extLst>
          </p:cNvPr>
          <p:cNvSpPr txBox="1"/>
          <p:nvPr/>
        </p:nvSpPr>
        <p:spPr>
          <a:xfrm>
            <a:off x="4325030" y="1023580"/>
            <a:ext cx="2665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项目总结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A4B6A67-80A8-491C-9B75-F838BAA24AB8}"/>
              </a:ext>
            </a:extLst>
          </p:cNvPr>
          <p:cNvSpPr txBox="1"/>
          <p:nvPr/>
        </p:nvSpPr>
        <p:spPr>
          <a:xfrm>
            <a:off x="3220843" y="2481602"/>
            <a:ext cx="26656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(1)</a:t>
            </a:r>
            <a:r>
              <a:rPr lang="zh-CN" altLang="en-US" sz="2400" dirty="0"/>
              <a:t>项目执行情况</a:t>
            </a:r>
            <a:endParaRPr lang="en-US" altLang="zh-CN" sz="2400" dirty="0"/>
          </a:p>
          <a:p>
            <a:pPr algn="dist"/>
            <a:endParaRPr lang="en-US" altLang="zh-CN" sz="2400" dirty="0"/>
          </a:p>
          <a:p>
            <a:r>
              <a:rPr lang="en-US" altLang="zh-CN" sz="2400" dirty="0"/>
              <a:t>(2)</a:t>
            </a:r>
            <a:r>
              <a:rPr lang="zh-CN" altLang="en-US" sz="2400" dirty="0"/>
              <a:t>软件设计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(3)</a:t>
            </a:r>
            <a:r>
              <a:rPr lang="zh-CN" altLang="en-US" sz="2400" dirty="0"/>
              <a:t>收获与体会</a:t>
            </a:r>
            <a:endParaRPr lang="en-US" altLang="zh-CN" sz="2400" dirty="0"/>
          </a:p>
          <a:p>
            <a:pPr algn="dist"/>
            <a:endParaRPr lang="en-US" altLang="zh-CN" sz="2400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000AD3B-46B8-4302-97C7-6AB34A88DFA6}"/>
              </a:ext>
            </a:extLst>
          </p:cNvPr>
          <p:cNvCxnSpPr/>
          <p:nvPr/>
        </p:nvCxnSpPr>
        <p:spPr>
          <a:xfrm>
            <a:off x="5657850" y="3771900"/>
            <a:ext cx="8763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54F5DAC7-1D40-43F9-9CFA-72281B05A6C2}"/>
              </a:ext>
            </a:extLst>
          </p:cNvPr>
          <p:cNvGrpSpPr/>
          <p:nvPr/>
        </p:nvGrpSpPr>
        <p:grpSpPr>
          <a:xfrm rot="10245300">
            <a:off x="10476938" y="5647410"/>
            <a:ext cx="694476" cy="565057"/>
            <a:chOff x="189132" y="3432549"/>
            <a:chExt cx="990433" cy="805861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33C9463E-892C-4B04-92A8-B5F992BCAF1B}"/>
                </a:ext>
              </a:extLst>
            </p:cNvPr>
            <p:cNvCxnSpPr/>
            <p:nvPr/>
          </p:nvCxnSpPr>
          <p:spPr>
            <a:xfrm rot="11174285" flipH="1">
              <a:off x="311114" y="3515865"/>
              <a:ext cx="190563" cy="63801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DF8A5D8A-C7AA-4520-9F05-4E3EAB9A8BB5}"/>
                </a:ext>
              </a:extLst>
            </p:cNvPr>
            <p:cNvCxnSpPr/>
            <p:nvPr/>
          </p:nvCxnSpPr>
          <p:spPr>
            <a:xfrm rot="11174285" flipH="1">
              <a:off x="262523" y="3881807"/>
              <a:ext cx="860986" cy="33164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9997A725-A58B-4628-A8C3-E026E0A2203D}"/>
                </a:ext>
              </a:extLst>
            </p:cNvPr>
            <p:cNvCxnSpPr/>
            <p:nvPr/>
          </p:nvCxnSpPr>
          <p:spPr>
            <a:xfrm rot="11174285">
              <a:off x="550844" y="3476915"/>
              <a:ext cx="587028" cy="45504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E4229617-E9A0-435F-BCAF-7E25DFAF9586}"/>
                </a:ext>
              </a:extLst>
            </p:cNvPr>
            <p:cNvSpPr/>
            <p:nvPr/>
          </p:nvSpPr>
          <p:spPr>
            <a:xfrm rot="11174285">
              <a:off x="1067390" y="3905787"/>
              <a:ext cx="112175" cy="11217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A93BFD55-5477-402D-8578-F79D81368B6D}"/>
                </a:ext>
              </a:extLst>
            </p:cNvPr>
            <p:cNvSpPr/>
            <p:nvPr/>
          </p:nvSpPr>
          <p:spPr>
            <a:xfrm rot="11174285">
              <a:off x="189132" y="4082061"/>
              <a:ext cx="156349" cy="15634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C5B85F38-CF17-4884-9D3E-DDDB8A7614DB}"/>
                </a:ext>
              </a:extLst>
            </p:cNvPr>
            <p:cNvSpPr/>
            <p:nvPr/>
          </p:nvSpPr>
          <p:spPr>
            <a:xfrm rot="11174285">
              <a:off x="520660" y="3432549"/>
              <a:ext cx="89295" cy="89295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431F0BD9-69CB-4CCC-B8E7-0B7E6E6DEAEA}"/>
              </a:ext>
            </a:extLst>
          </p:cNvPr>
          <p:cNvGrpSpPr/>
          <p:nvPr/>
        </p:nvGrpSpPr>
        <p:grpSpPr>
          <a:xfrm rot="10245300">
            <a:off x="10169401" y="1627033"/>
            <a:ext cx="356950" cy="290431"/>
            <a:chOff x="189132" y="3432549"/>
            <a:chExt cx="990433" cy="805861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936E32B-E9DC-4E8A-B75F-1EED6707F551}"/>
                </a:ext>
              </a:extLst>
            </p:cNvPr>
            <p:cNvCxnSpPr/>
            <p:nvPr/>
          </p:nvCxnSpPr>
          <p:spPr>
            <a:xfrm rot="11174285" flipH="1">
              <a:off x="311114" y="3515865"/>
              <a:ext cx="190563" cy="63801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5BD51EE2-2913-4585-A666-E12E7B7BCDD3}"/>
                </a:ext>
              </a:extLst>
            </p:cNvPr>
            <p:cNvCxnSpPr/>
            <p:nvPr/>
          </p:nvCxnSpPr>
          <p:spPr>
            <a:xfrm rot="11174285" flipH="1">
              <a:off x="262523" y="3881807"/>
              <a:ext cx="860986" cy="331648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26C1BA9E-834D-4534-8020-5E0F4B8ED7C2}"/>
                </a:ext>
              </a:extLst>
            </p:cNvPr>
            <p:cNvCxnSpPr/>
            <p:nvPr/>
          </p:nvCxnSpPr>
          <p:spPr>
            <a:xfrm rot="11174285">
              <a:off x="550844" y="3476915"/>
              <a:ext cx="587028" cy="45504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9FFC6E8B-50CB-438D-8A6D-D449E71BB9CA}"/>
                </a:ext>
              </a:extLst>
            </p:cNvPr>
            <p:cNvSpPr/>
            <p:nvPr/>
          </p:nvSpPr>
          <p:spPr>
            <a:xfrm rot="11174285">
              <a:off x="1067390" y="3905787"/>
              <a:ext cx="112175" cy="112175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D4744B69-2504-4E39-B7BE-7ED83650C6CE}"/>
                </a:ext>
              </a:extLst>
            </p:cNvPr>
            <p:cNvSpPr/>
            <p:nvPr/>
          </p:nvSpPr>
          <p:spPr>
            <a:xfrm rot="11174285">
              <a:off x="189132" y="4082061"/>
              <a:ext cx="156349" cy="15634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FC9A2361-C803-4CB7-93E4-70AD38516113}"/>
                </a:ext>
              </a:extLst>
            </p:cNvPr>
            <p:cNvSpPr/>
            <p:nvPr/>
          </p:nvSpPr>
          <p:spPr>
            <a:xfrm rot="11174285">
              <a:off x="520660" y="3432549"/>
              <a:ext cx="89295" cy="89295"/>
            </a:xfrm>
            <a:prstGeom prst="ellipse">
              <a:avLst/>
            </a:prstGeom>
            <a:solidFill>
              <a:srgbClr val="F7F7F7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896709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圆角矩形 5">
            <a:extLst>
              <a:ext uri="{FF2B5EF4-FFF2-40B4-BE49-F238E27FC236}">
                <a16:creationId xmlns:a16="http://schemas.microsoft.com/office/drawing/2014/main" id="{6BB8E7F1-20BE-4F98-BF49-3449B480F1B4}"/>
              </a:ext>
            </a:extLst>
          </p:cNvPr>
          <p:cNvSpPr/>
          <p:nvPr/>
        </p:nvSpPr>
        <p:spPr>
          <a:xfrm>
            <a:off x="626206" y="1402736"/>
            <a:ext cx="10939591" cy="1350297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zh-CN" altLang="en-US">
              <a:solidFill>
                <a:schemeClr val="bg1">
                  <a:lumMod val="50000"/>
                </a:schemeClr>
              </a:solidFill>
              <a:latin typeface="Calibri Light"/>
              <a:ea typeface="微软雅黑"/>
            </a:endParaRPr>
          </a:p>
        </p:txBody>
      </p:sp>
      <p:sp>
        <p:nvSpPr>
          <p:cNvPr id="91" name="圆角矩形 31">
            <a:extLst>
              <a:ext uri="{FF2B5EF4-FFF2-40B4-BE49-F238E27FC236}">
                <a16:creationId xmlns:a16="http://schemas.microsoft.com/office/drawing/2014/main" id="{7CDB6A5F-502A-4364-8330-06DB30DFD289}"/>
              </a:ext>
            </a:extLst>
          </p:cNvPr>
          <p:cNvSpPr/>
          <p:nvPr/>
        </p:nvSpPr>
        <p:spPr>
          <a:xfrm>
            <a:off x="626206" y="3162345"/>
            <a:ext cx="10939591" cy="1350297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zh-CN" altLang="en-US">
              <a:solidFill>
                <a:schemeClr val="bg1">
                  <a:lumMod val="50000"/>
                </a:schemeClr>
              </a:solidFill>
              <a:latin typeface="Calibri Light"/>
              <a:ea typeface="微软雅黑"/>
            </a:endParaRPr>
          </a:p>
        </p:txBody>
      </p:sp>
      <p:sp>
        <p:nvSpPr>
          <p:cNvPr id="92" name="圆角矩形 32">
            <a:extLst>
              <a:ext uri="{FF2B5EF4-FFF2-40B4-BE49-F238E27FC236}">
                <a16:creationId xmlns:a16="http://schemas.microsoft.com/office/drawing/2014/main" id="{086F12A7-E3D8-4CB7-A1A1-D25C6A3D448A}"/>
              </a:ext>
            </a:extLst>
          </p:cNvPr>
          <p:cNvSpPr/>
          <p:nvPr/>
        </p:nvSpPr>
        <p:spPr>
          <a:xfrm>
            <a:off x="626206" y="4921954"/>
            <a:ext cx="10939591" cy="1350297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zh-CN" altLang="en-US">
              <a:solidFill>
                <a:schemeClr val="bg1">
                  <a:lumMod val="50000"/>
                </a:schemeClr>
              </a:solidFill>
              <a:latin typeface="Calibri Light"/>
              <a:ea typeface="微软雅黑"/>
            </a:endParaRPr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52C6CDEA-4B98-4D91-ABEE-04FFDC75A12D}"/>
              </a:ext>
            </a:extLst>
          </p:cNvPr>
          <p:cNvSpPr/>
          <p:nvPr/>
        </p:nvSpPr>
        <p:spPr>
          <a:xfrm>
            <a:off x="825911" y="1563079"/>
            <a:ext cx="1022555" cy="1022555"/>
          </a:xfrm>
          <a:prstGeom prst="ellipse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zh-CN" altLang="en-US">
              <a:solidFill>
                <a:schemeClr val="bg1">
                  <a:lumMod val="50000"/>
                </a:schemeClr>
              </a:solidFill>
              <a:latin typeface="Calibri Light"/>
              <a:ea typeface="微软雅黑"/>
            </a:endParaRPr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8D7056CA-3760-4ABF-BB55-277468B29D62}"/>
              </a:ext>
            </a:extLst>
          </p:cNvPr>
          <p:cNvSpPr/>
          <p:nvPr/>
        </p:nvSpPr>
        <p:spPr>
          <a:xfrm>
            <a:off x="825911" y="3326215"/>
            <a:ext cx="1022555" cy="1022555"/>
          </a:xfrm>
          <a:prstGeom prst="ellipse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zh-CN" altLang="en-US">
              <a:solidFill>
                <a:schemeClr val="bg1">
                  <a:lumMod val="50000"/>
                </a:schemeClr>
              </a:solidFill>
              <a:latin typeface="Calibri Light"/>
              <a:ea typeface="微软雅黑"/>
            </a:endParaRPr>
          </a:p>
        </p:txBody>
      </p:sp>
      <p:sp>
        <p:nvSpPr>
          <p:cNvPr id="95" name="椭圆 94">
            <a:extLst>
              <a:ext uri="{FF2B5EF4-FFF2-40B4-BE49-F238E27FC236}">
                <a16:creationId xmlns:a16="http://schemas.microsoft.com/office/drawing/2014/main" id="{5DAA57BF-76DE-4A51-B8F5-52BC0DB6C26F}"/>
              </a:ext>
            </a:extLst>
          </p:cNvPr>
          <p:cNvSpPr/>
          <p:nvPr/>
        </p:nvSpPr>
        <p:spPr>
          <a:xfrm>
            <a:off x="825911" y="5085824"/>
            <a:ext cx="1022555" cy="1022555"/>
          </a:xfrm>
          <a:prstGeom prst="ellipse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zh-CN" altLang="en-US">
              <a:solidFill>
                <a:schemeClr val="bg1">
                  <a:lumMod val="50000"/>
                </a:schemeClr>
              </a:solidFill>
              <a:latin typeface="Calibri Light"/>
              <a:ea typeface="微软雅黑"/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9E2B7845-DF03-47FE-B985-FC54D5D359F8}"/>
              </a:ext>
            </a:extLst>
          </p:cNvPr>
          <p:cNvSpPr/>
          <p:nvPr/>
        </p:nvSpPr>
        <p:spPr>
          <a:xfrm>
            <a:off x="2048171" y="1937164"/>
            <a:ext cx="88459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1.0</a:t>
            </a:r>
            <a:r>
              <a:rPr lang="zh-CN" altLang="en-US" sz="2400" dirty="0"/>
              <a:t>版本：可以进行线上送礼，可以查看礼物推荐</a:t>
            </a:r>
            <a:r>
              <a:rPr lang="en-US" altLang="zh-CN" sz="2400" dirty="0"/>
              <a:t>(</a:t>
            </a:r>
            <a:r>
              <a:rPr lang="zh-CN" altLang="en-US" sz="2400" dirty="0"/>
              <a:t>已实现</a:t>
            </a:r>
            <a:r>
              <a:rPr lang="en-US" altLang="zh-CN" sz="2400" dirty="0"/>
              <a:t>)</a:t>
            </a: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2F9D1850-1812-4983-8A37-A12BFA8234E8}"/>
              </a:ext>
            </a:extLst>
          </p:cNvPr>
          <p:cNvSpPr/>
          <p:nvPr/>
        </p:nvSpPr>
        <p:spPr>
          <a:xfrm>
            <a:off x="1883212" y="3331233"/>
            <a:ext cx="8845971" cy="11413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2400" dirty="0"/>
              <a:t>2.0</a:t>
            </a:r>
            <a:r>
              <a:rPr lang="zh-CN" altLang="en-US" sz="2400" dirty="0"/>
              <a:t>版本：可以更改礼物送达方式，更改送礼玩法，如满人开奖或者定时送达礼物</a:t>
            </a:r>
            <a:r>
              <a:rPr lang="en-US" altLang="zh-CN" sz="2400" dirty="0"/>
              <a:t>(</a:t>
            </a:r>
            <a:r>
              <a:rPr lang="zh-CN" altLang="en-US" sz="2400" dirty="0"/>
              <a:t>已实现</a:t>
            </a:r>
            <a:r>
              <a:rPr lang="en-US" altLang="zh-CN" sz="2400" dirty="0"/>
              <a:t>)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Calibri Light"/>
              <a:ea typeface="微软雅黑"/>
              <a:cs typeface="+mn-ea"/>
              <a:sym typeface="+mn-lt"/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E35145C8-3DC8-47CA-99CF-125C76951635}"/>
              </a:ext>
            </a:extLst>
          </p:cNvPr>
          <p:cNvSpPr/>
          <p:nvPr/>
        </p:nvSpPr>
        <p:spPr>
          <a:xfrm>
            <a:off x="1848466" y="5029574"/>
            <a:ext cx="8845971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>
              <a:lnSpc>
                <a:spcPct val="150000"/>
              </a:lnSpc>
              <a:buClr>
                <a:srgbClr val="E7E6E6">
                  <a:lumMod val="10000"/>
                </a:srgbClr>
              </a:buClr>
            </a:pPr>
            <a:r>
              <a:rPr lang="en-US" altLang="zh-CN" sz="2400" dirty="0"/>
              <a:t>3.0</a:t>
            </a:r>
            <a:r>
              <a:rPr lang="zh-CN" altLang="en-US" sz="2400" dirty="0"/>
              <a:t>版本：用户可以自己上传自己的送礼经历和经验，其他用户也可以进行评论。</a:t>
            </a:r>
            <a:r>
              <a:rPr lang="en-US" altLang="zh-CN" sz="2400" dirty="0"/>
              <a:t>(</a:t>
            </a:r>
            <a:r>
              <a:rPr lang="zh-CN" altLang="en-US" sz="2400" dirty="0"/>
              <a:t>暂未实现</a:t>
            </a:r>
            <a:r>
              <a:rPr lang="en-US" altLang="zh-CN" sz="2400" dirty="0"/>
              <a:t>)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Calibri Light"/>
              <a:ea typeface="微软雅黑"/>
              <a:cs typeface="+mn-ea"/>
              <a:sym typeface="+mn-lt"/>
            </a:endParaRPr>
          </a:p>
        </p:txBody>
      </p:sp>
      <p:sp>
        <p:nvSpPr>
          <p:cNvPr id="102" name="AutoShape 112">
            <a:extLst>
              <a:ext uri="{FF2B5EF4-FFF2-40B4-BE49-F238E27FC236}">
                <a16:creationId xmlns:a16="http://schemas.microsoft.com/office/drawing/2014/main" id="{F480E459-0D4D-47C9-9641-C5629EB1567D}"/>
              </a:ext>
            </a:extLst>
          </p:cNvPr>
          <p:cNvSpPr>
            <a:spLocks/>
          </p:cNvSpPr>
          <p:nvPr/>
        </p:nvSpPr>
        <p:spPr bwMode="auto">
          <a:xfrm>
            <a:off x="1054613" y="5315771"/>
            <a:ext cx="565153" cy="562663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792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微软雅黑"/>
              <a:sym typeface="Gill Sans" charset="0"/>
            </a:endParaRPr>
          </a:p>
        </p:txBody>
      </p: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6ADCEF74-B9DF-44A9-BED5-0C1D24CA7ED1}"/>
              </a:ext>
            </a:extLst>
          </p:cNvPr>
          <p:cNvGrpSpPr/>
          <p:nvPr/>
        </p:nvGrpSpPr>
        <p:grpSpPr>
          <a:xfrm>
            <a:off x="1143653" y="3555374"/>
            <a:ext cx="387071" cy="564237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04" name="AutoShape 113">
              <a:extLst>
                <a:ext uri="{FF2B5EF4-FFF2-40B4-BE49-F238E27FC236}">
                  <a16:creationId xmlns:a16="http://schemas.microsoft.com/office/drawing/2014/main" id="{AC4FAB83-FD12-48FD-9C46-DBB6312C0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微软雅黑"/>
                <a:sym typeface="Gill Sans" charset="0"/>
              </a:endParaRPr>
            </a:p>
          </p:txBody>
        </p:sp>
        <p:sp>
          <p:nvSpPr>
            <p:cNvPr id="105" name="AutoShape 114">
              <a:extLst>
                <a:ext uri="{FF2B5EF4-FFF2-40B4-BE49-F238E27FC236}">
                  <a16:creationId xmlns:a16="http://schemas.microsoft.com/office/drawing/2014/main" id="{BCC1856D-86F2-4FFA-BBED-CB2E0C858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微软雅黑"/>
                <a:sym typeface="Gill Sans" charset="0"/>
              </a:endParaRPr>
            </a:p>
          </p:txBody>
        </p:sp>
      </p:grpSp>
      <p:sp>
        <p:nvSpPr>
          <p:cNvPr id="107" name="AutoShape 126">
            <a:extLst>
              <a:ext uri="{FF2B5EF4-FFF2-40B4-BE49-F238E27FC236}">
                <a16:creationId xmlns:a16="http://schemas.microsoft.com/office/drawing/2014/main" id="{5EEBF154-5D78-44F9-8267-C13F482A42B2}"/>
              </a:ext>
            </a:extLst>
          </p:cNvPr>
          <p:cNvSpPr>
            <a:spLocks/>
          </p:cNvSpPr>
          <p:nvPr/>
        </p:nvSpPr>
        <p:spPr bwMode="auto">
          <a:xfrm flipH="1">
            <a:off x="1055551" y="1792719"/>
            <a:ext cx="563275" cy="563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3499" y="14850"/>
                </a:moveTo>
                <a:cubicBezTo>
                  <a:pt x="9772" y="14850"/>
                  <a:pt x="6749" y="11827"/>
                  <a:pt x="6749" y="8100"/>
                </a:cubicBezTo>
                <a:cubicBezTo>
                  <a:pt x="6749" y="4372"/>
                  <a:pt x="9772" y="1350"/>
                  <a:pt x="13499" y="1350"/>
                </a:cubicBezTo>
                <a:cubicBezTo>
                  <a:pt x="17227" y="1350"/>
                  <a:pt x="20249" y="4372"/>
                  <a:pt x="20249" y="8100"/>
                </a:cubicBezTo>
                <a:cubicBezTo>
                  <a:pt x="20249" y="11827"/>
                  <a:pt x="17227" y="14850"/>
                  <a:pt x="13499" y="14850"/>
                </a:cubicBezTo>
                <a:moveTo>
                  <a:pt x="3236" y="20042"/>
                </a:moveTo>
                <a:cubicBezTo>
                  <a:pt x="3019" y="20266"/>
                  <a:pt x="2718" y="20408"/>
                  <a:pt x="2382" y="20408"/>
                </a:cubicBezTo>
                <a:cubicBezTo>
                  <a:pt x="1724" y="20408"/>
                  <a:pt x="1191" y="19875"/>
                  <a:pt x="1191" y="19218"/>
                </a:cubicBezTo>
                <a:cubicBezTo>
                  <a:pt x="1191" y="18881"/>
                  <a:pt x="1332" y="18580"/>
                  <a:pt x="1557" y="18363"/>
                </a:cubicBezTo>
                <a:lnTo>
                  <a:pt x="1551" y="18358"/>
                </a:lnTo>
                <a:lnTo>
                  <a:pt x="6996" y="12913"/>
                </a:lnTo>
                <a:cubicBezTo>
                  <a:pt x="7472" y="13555"/>
                  <a:pt x="8039" y="14122"/>
                  <a:pt x="8680" y="14599"/>
                </a:cubicBezTo>
                <a:cubicBezTo>
                  <a:pt x="8680" y="14599"/>
                  <a:pt x="3236" y="20042"/>
                  <a:pt x="3236" y="20042"/>
                </a:cubicBezTo>
                <a:close/>
                <a:moveTo>
                  <a:pt x="13499" y="0"/>
                </a:moveTo>
                <a:cubicBezTo>
                  <a:pt x="9026" y="0"/>
                  <a:pt x="5399" y="3626"/>
                  <a:pt x="5399" y="8100"/>
                </a:cubicBezTo>
                <a:cubicBezTo>
                  <a:pt x="5399" y="9467"/>
                  <a:pt x="5742" y="10754"/>
                  <a:pt x="6341" y="11884"/>
                </a:cubicBezTo>
                <a:lnTo>
                  <a:pt x="709" y="17515"/>
                </a:lnTo>
                <a:lnTo>
                  <a:pt x="713" y="17520"/>
                </a:lnTo>
                <a:cubicBezTo>
                  <a:pt x="274" y="17953"/>
                  <a:pt x="0" y="18552"/>
                  <a:pt x="0" y="19218"/>
                </a:cubicBezTo>
                <a:cubicBezTo>
                  <a:pt x="0" y="20533"/>
                  <a:pt x="1066" y="21599"/>
                  <a:pt x="2382" y="21599"/>
                </a:cubicBezTo>
                <a:cubicBezTo>
                  <a:pt x="3047" y="21599"/>
                  <a:pt x="3647" y="21326"/>
                  <a:pt x="4079" y="20885"/>
                </a:cubicBezTo>
                <a:lnTo>
                  <a:pt x="4078" y="20884"/>
                </a:lnTo>
                <a:lnTo>
                  <a:pt x="9708" y="15255"/>
                </a:lnTo>
                <a:cubicBezTo>
                  <a:pt x="10839" y="15856"/>
                  <a:pt x="12128" y="16200"/>
                  <a:pt x="13499" y="16200"/>
                </a:cubicBezTo>
                <a:cubicBezTo>
                  <a:pt x="17973" y="16200"/>
                  <a:pt x="21600" y="12573"/>
                  <a:pt x="21600" y="8100"/>
                </a:cubicBezTo>
                <a:cubicBezTo>
                  <a:pt x="21600" y="3626"/>
                  <a:pt x="17973" y="0"/>
                  <a:pt x="134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792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微软雅黑"/>
              <a:sym typeface="Gill Sans" charset="0"/>
            </a:endParaRPr>
          </a:p>
        </p:txBody>
      </p:sp>
      <p:grpSp>
        <p:nvGrpSpPr>
          <p:cNvPr id="109" name="组合 108">
            <a:extLst>
              <a:ext uri="{FF2B5EF4-FFF2-40B4-BE49-F238E27FC236}">
                <a16:creationId xmlns:a16="http://schemas.microsoft.com/office/drawing/2014/main" id="{5AA35DF8-26E2-4E00-88FB-EE34DA713DF8}"/>
              </a:ext>
            </a:extLst>
          </p:cNvPr>
          <p:cNvGrpSpPr/>
          <p:nvPr/>
        </p:nvGrpSpPr>
        <p:grpSpPr>
          <a:xfrm>
            <a:off x="767557" y="217775"/>
            <a:ext cx="4995076" cy="716067"/>
            <a:chOff x="767557" y="217775"/>
            <a:chExt cx="4995076" cy="716067"/>
          </a:xfrm>
        </p:grpSpPr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C02F031C-3E22-4AD4-A477-B76FAC4A595F}"/>
                </a:ext>
              </a:extLst>
            </p:cNvPr>
            <p:cNvSpPr txBox="1"/>
            <p:nvPr/>
          </p:nvSpPr>
          <p:spPr>
            <a:xfrm>
              <a:off x="876640" y="217775"/>
              <a:ext cx="32953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/>
                </a:rPr>
                <a:t>B</a:t>
              </a: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微软雅黑"/>
                </a:rPr>
                <a:t>usiness</a:t>
              </a: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/>
                </a:rPr>
                <a:t> </a:t>
              </a:r>
              <a:r>
                <a:rPr lang="en-US" altLang="zh-CN" sz="2000" b="1" kern="0">
                  <a:solidFill>
                    <a:schemeClr val="bg1">
                      <a:lumMod val="75000"/>
                    </a:schemeClr>
                  </a:solidFill>
                  <a:latin typeface="微软雅黑"/>
                </a:rPr>
                <a:t>template</a:t>
              </a:r>
              <a:endParaRPr lang="zh-CN" altLang="en-US" sz="2000" b="1" kern="0" dirty="0">
                <a:solidFill>
                  <a:schemeClr val="bg1">
                    <a:lumMod val="75000"/>
                  </a:schemeClr>
                </a:solidFill>
                <a:latin typeface="微软雅黑"/>
              </a:endParaRPr>
            </a:p>
          </p:txBody>
        </p:sp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03EC8A80-1005-4F78-AF18-60A730BEF898}"/>
                </a:ext>
              </a:extLst>
            </p:cNvPr>
            <p:cNvSpPr txBox="1"/>
            <p:nvPr/>
          </p:nvSpPr>
          <p:spPr>
            <a:xfrm>
              <a:off x="876641" y="664025"/>
              <a:ext cx="4885992" cy="26981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微软雅黑"/>
                </a:rPr>
                <a:t>print the presentation and make it into a film to be used in a wider field</a:t>
              </a: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30312A49-6E84-4D8D-BFA1-52A19CCB5C0D}"/>
                </a:ext>
              </a:extLst>
            </p:cNvPr>
            <p:cNvSpPr/>
            <p:nvPr/>
          </p:nvSpPr>
          <p:spPr>
            <a:xfrm>
              <a:off x="767557" y="271524"/>
              <a:ext cx="90035" cy="612864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13" name="文本框 112">
            <a:extLst>
              <a:ext uri="{FF2B5EF4-FFF2-40B4-BE49-F238E27FC236}">
                <a16:creationId xmlns:a16="http://schemas.microsoft.com/office/drawing/2014/main" id="{B1D4FC06-7A8D-4B35-9D61-43A4C86F4C0F}"/>
              </a:ext>
            </a:extLst>
          </p:cNvPr>
          <p:cNvSpPr txBox="1"/>
          <p:nvPr/>
        </p:nvSpPr>
        <p:spPr>
          <a:xfrm>
            <a:off x="876640" y="958035"/>
            <a:ext cx="1533710" cy="369332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pPr algn="r"/>
            <a:r>
              <a:rPr lang="zh-CN" altLang="en-US" b="1" spc="300" dirty="0">
                <a:solidFill>
                  <a:schemeClr val="bg1"/>
                </a:solidFill>
              </a:rPr>
              <a:t>版本计划</a:t>
            </a:r>
          </a:p>
        </p:txBody>
      </p:sp>
    </p:spTree>
    <p:extLst>
      <p:ext uri="{BB962C8B-B14F-4D97-AF65-F5344CB8AC3E}">
        <p14:creationId xmlns:p14="http://schemas.microsoft.com/office/powerpoint/2010/main" val="43777767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文本框 148"/>
          <p:cNvSpPr txBox="1"/>
          <p:nvPr/>
        </p:nvSpPr>
        <p:spPr>
          <a:xfrm>
            <a:off x="7860023" y="1413074"/>
            <a:ext cx="2317911" cy="954107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</a:rPr>
              <a:t>中期答辩后续项目计划</a:t>
            </a:r>
          </a:p>
        </p:txBody>
      </p: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4DB333FB-1F67-48AA-B608-9674D6BD36AA}"/>
              </a:ext>
            </a:extLst>
          </p:cNvPr>
          <p:cNvGrpSpPr/>
          <p:nvPr/>
        </p:nvGrpSpPr>
        <p:grpSpPr>
          <a:xfrm>
            <a:off x="767557" y="217775"/>
            <a:ext cx="4995076" cy="716067"/>
            <a:chOff x="767557" y="217775"/>
            <a:chExt cx="4995076" cy="716067"/>
          </a:xfrm>
        </p:grpSpPr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47557B98-4816-47FA-9F33-22F43925BB66}"/>
                </a:ext>
              </a:extLst>
            </p:cNvPr>
            <p:cNvSpPr txBox="1"/>
            <p:nvPr/>
          </p:nvSpPr>
          <p:spPr>
            <a:xfrm>
              <a:off x="876640" y="217775"/>
              <a:ext cx="32953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/>
                </a:rPr>
                <a:t>B</a:t>
              </a: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微软雅黑"/>
                </a:rPr>
                <a:t>usiness</a:t>
              </a: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/>
                </a:rPr>
                <a:t> </a:t>
              </a:r>
              <a:r>
                <a:rPr lang="en-US" altLang="zh-CN" sz="2000" b="1" kern="0">
                  <a:solidFill>
                    <a:schemeClr val="bg1">
                      <a:lumMod val="75000"/>
                    </a:schemeClr>
                  </a:solidFill>
                  <a:latin typeface="微软雅黑"/>
                </a:rPr>
                <a:t>template</a:t>
              </a:r>
              <a:endParaRPr lang="zh-CN" altLang="en-US" sz="2000" b="1" kern="0" dirty="0">
                <a:solidFill>
                  <a:schemeClr val="bg1">
                    <a:lumMod val="75000"/>
                  </a:schemeClr>
                </a:solidFill>
                <a:latin typeface="微软雅黑"/>
              </a:endParaRPr>
            </a:p>
          </p:txBody>
        </p:sp>
        <p:sp>
          <p:nvSpPr>
            <p:cNvPr id="106" name="文本框 105">
              <a:extLst>
                <a:ext uri="{FF2B5EF4-FFF2-40B4-BE49-F238E27FC236}">
                  <a16:creationId xmlns:a16="http://schemas.microsoft.com/office/drawing/2014/main" id="{A30CEDA2-7AFF-45EC-A99E-A5D2DED0BA89}"/>
                </a:ext>
              </a:extLst>
            </p:cNvPr>
            <p:cNvSpPr txBox="1"/>
            <p:nvPr/>
          </p:nvSpPr>
          <p:spPr>
            <a:xfrm>
              <a:off x="876641" y="664025"/>
              <a:ext cx="4885992" cy="26981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微软雅黑"/>
                </a:rPr>
                <a:t>print the presentation and make it into a film to be used in a wider field</a:t>
              </a:r>
            </a:p>
          </p:txBody>
        </p:sp>
        <p:sp>
          <p:nvSpPr>
            <p:cNvPr id="107" name="矩形: 圆角 106">
              <a:extLst>
                <a:ext uri="{FF2B5EF4-FFF2-40B4-BE49-F238E27FC236}">
                  <a16:creationId xmlns:a16="http://schemas.microsoft.com/office/drawing/2014/main" id="{3D82492E-42FF-4990-9EE8-455821D33A30}"/>
                </a:ext>
              </a:extLst>
            </p:cNvPr>
            <p:cNvSpPr/>
            <p:nvPr/>
          </p:nvSpPr>
          <p:spPr>
            <a:xfrm>
              <a:off x="767557" y="271524"/>
              <a:ext cx="90035" cy="612864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pic>
        <p:nvPicPr>
          <p:cNvPr id="114" name="图片 113">
            <a:extLst>
              <a:ext uri="{FF2B5EF4-FFF2-40B4-BE49-F238E27FC236}">
                <a16:creationId xmlns:a16="http://schemas.microsoft.com/office/drawing/2014/main" id="{A694FD75-72E4-44F2-8F90-0F65491D61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35200" y="1663332"/>
            <a:ext cx="2140265" cy="4435087"/>
          </a:xfrm>
          <a:custGeom>
            <a:avLst/>
            <a:gdLst>
              <a:gd name="connsiteX0" fmla="*/ 0 w 2235262"/>
              <a:gd name="connsiteY0" fmla="*/ 0 h 4435105"/>
              <a:gd name="connsiteX1" fmla="*/ 2235262 w 2235262"/>
              <a:gd name="connsiteY1" fmla="*/ 0 h 4435105"/>
              <a:gd name="connsiteX2" fmla="*/ 2235262 w 2235262"/>
              <a:gd name="connsiteY2" fmla="*/ 4435105 h 4435105"/>
              <a:gd name="connsiteX3" fmla="*/ 0 w 2235262"/>
              <a:gd name="connsiteY3" fmla="*/ 4435105 h 4435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5262" h="4435105">
                <a:moveTo>
                  <a:pt x="0" y="0"/>
                </a:moveTo>
                <a:lnTo>
                  <a:pt x="2235262" y="0"/>
                </a:lnTo>
                <a:lnTo>
                  <a:pt x="2235262" y="4435105"/>
                </a:lnTo>
                <a:lnTo>
                  <a:pt x="0" y="4435105"/>
                </a:lnTo>
                <a:close/>
              </a:path>
            </a:pathLst>
          </a:custGeom>
        </p:spPr>
      </p:pic>
      <p:pic>
        <p:nvPicPr>
          <p:cNvPr id="113" name="图片 112">
            <a:extLst>
              <a:ext uri="{FF2B5EF4-FFF2-40B4-BE49-F238E27FC236}">
                <a16:creationId xmlns:a16="http://schemas.microsoft.com/office/drawing/2014/main" id="{B3E82FB3-D4E3-461D-B136-8152AB4052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1275" y="1663333"/>
            <a:ext cx="2235262" cy="4435087"/>
          </a:xfrm>
          <a:custGeom>
            <a:avLst/>
            <a:gdLst>
              <a:gd name="connsiteX0" fmla="*/ 0 w 2235262"/>
              <a:gd name="connsiteY0" fmla="*/ 0 h 4435105"/>
              <a:gd name="connsiteX1" fmla="*/ 2235262 w 2235262"/>
              <a:gd name="connsiteY1" fmla="*/ 0 h 4435105"/>
              <a:gd name="connsiteX2" fmla="*/ 2235262 w 2235262"/>
              <a:gd name="connsiteY2" fmla="*/ 4435105 h 4435105"/>
              <a:gd name="connsiteX3" fmla="*/ 0 w 2235262"/>
              <a:gd name="connsiteY3" fmla="*/ 4435105 h 4435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5262" h="4435105">
                <a:moveTo>
                  <a:pt x="0" y="0"/>
                </a:moveTo>
                <a:lnTo>
                  <a:pt x="2235262" y="0"/>
                </a:lnTo>
                <a:lnTo>
                  <a:pt x="2235262" y="4435105"/>
                </a:lnTo>
                <a:lnTo>
                  <a:pt x="0" y="4435105"/>
                </a:lnTo>
                <a:close/>
              </a:path>
            </a:pathLst>
          </a:custGeom>
        </p:spPr>
      </p:pic>
      <p:pic>
        <p:nvPicPr>
          <p:cNvPr id="112" name="图片 111">
            <a:extLst>
              <a:ext uri="{FF2B5EF4-FFF2-40B4-BE49-F238E27FC236}">
                <a16:creationId xmlns:a16="http://schemas.microsoft.com/office/drawing/2014/main" id="{8E82D5FF-0E41-4A67-A5AC-2C7CA44AD3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350" y="1663332"/>
            <a:ext cx="2235262" cy="4435087"/>
          </a:xfrm>
          <a:custGeom>
            <a:avLst/>
            <a:gdLst>
              <a:gd name="connsiteX0" fmla="*/ 0 w 2235262"/>
              <a:gd name="connsiteY0" fmla="*/ 0 h 4435105"/>
              <a:gd name="connsiteX1" fmla="*/ 2235262 w 2235262"/>
              <a:gd name="connsiteY1" fmla="*/ 0 h 4435105"/>
              <a:gd name="connsiteX2" fmla="*/ 2235262 w 2235262"/>
              <a:gd name="connsiteY2" fmla="*/ 4435105 h 4435105"/>
              <a:gd name="connsiteX3" fmla="*/ 0 w 2235262"/>
              <a:gd name="connsiteY3" fmla="*/ 4435105 h 4435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5262" h="4435105">
                <a:moveTo>
                  <a:pt x="0" y="0"/>
                </a:moveTo>
                <a:lnTo>
                  <a:pt x="2235262" y="0"/>
                </a:lnTo>
                <a:lnTo>
                  <a:pt x="2235262" y="4435105"/>
                </a:lnTo>
                <a:lnTo>
                  <a:pt x="0" y="4435105"/>
                </a:lnTo>
                <a:close/>
              </a:path>
            </a:pathLst>
          </a:custGeom>
        </p:spPr>
      </p:pic>
      <p:sp>
        <p:nvSpPr>
          <p:cNvPr id="148" name="矩形 147"/>
          <p:cNvSpPr/>
          <p:nvPr/>
        </p:nvSpPr>
        <p:spPr>
          <a:xfrm>
            <a:off x="7860023" y="2462767"/>
            <a:ext cx="4023005" cy="337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800" dirty="0"/>
              <a:t>2021/6/3-2021/6/10</a:t>
            </a:r>
          </a:p>
          <a:p>
            <a:r>
              <a:rPr lang="zh-CN" altLang="en-US" sz="1800" dirty="0"/>
              <a:t>实现相应功能的实现</a:t>
            </a:r>
          </a:p>
          <a:p>
            <a:endParaRPr lang="zh-CN" altLang="en-US" sz="1800" dirty="0"/>
          </a:p>
          <a:p>
            <a:r>
              <a:rPr lang="en-US" altLang="zh-CN" sz="1800" dirty="0"/>
              <a:t>2021/6/11-2021/6/14</a:t>
            </a:r>
          </a:p>
          <a:p>
            <a:r>
              <a:rPr lang="zh-CN" altLang="en-US" sz="1800" dirty="0"/>
              <a:t>集成测试及运行</a:t>
            </a:r>
          </a:p>
          <a:p>
            <a:endParaRPr lang="zh-CN" altLang="en-US" sz="1800" dirty="0"/>
          </a:p>
          <a:p>
            <a:r>
              <a:rPr lang="en-US" altLang="zh-CN" sz="1800" dirty="0"/>
              <a:t>2021/6/15-</a:t>
            </a:r>
            <a:r>
              <a:rPr lang="zh-CN" altLang="en-US" sz="1800" dirty="0"/>
              <a:t>任务结束</a:t>
            </a:r>
          </a:p>
          <a:p>
            <a:r>
              <a:rPr lang="zh-CN" altLang="en-US" sz="1800" dirty="0"/>
              <a:t>对代码进行细节修改，使其更符合代码规范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chemeClr val="bg1">
                  <a:lumMod val="6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631619" y="781235"/>
            <a:ext cx="3480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7F7F7"/>
                </a:solidFill>
              </a:rPr>
              <a:t>https://www.ypppt.com/</a:t>
            </a:r>
            <a:endParaRPr lang="zh-CN" altLang="en-US" dirty="0">
              <a:solidFill>
                <a:srgbClr val="F7F7F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986433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091"/>
          <p:cNvSpPr/>
          <p:nvPr/>
        </p:nvSpPr>
        <p:spPr>
          <a:xfrm>
            <a:off x="1017538" y="920750"/>
            <a:ext cx="4572597" cy="20351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/>
          <a:lstStyle/>
          <a:p>
            <a:pPr marL="0" marR="0" lvl="0" indent="0" algn="l" defTabSz="41275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spc="240">
                <a:solidFill>
                  <a:srgbClr val="212121"/>
                </a:solidFill>
                <a:latin typeface="Montserrat"/>
                <a:ea typeface="Montserrat"/>
                <a:cs typeface="Montserrat"/>
                <a:sym typeface="Montserrat"/>
              </a:defRPr>
            </a:pPr>
            <a:endParaRPr kumimoji="0" sz="2400" b="0" i="0" u="none" strike="noStrike" kern="0" cap="none" spc="120" normalizeH="0" baseline="0" noProof="0" dirty="0">
              <a:ln>
                <a:noFill/>
              </a:ln>
              <a:solidFill>
                <a:srgbClr val="212121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sp>
        <p:nvSpPr>
          <p:cNvPr id="7" name="Shape 2092"/>
          <p:cNvSpPr/>
          <p:nvPr/>
        </p:nvSpPr>
        <p:spPr>
          <a:xfrm>
            <a:off x="1002313" y="1807947"/>
            <a:ext cx="10138237" cy="1036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5400" tIns="25400" rIns="25400" bIns="25400" anchor="ctr"/>
          <a:lstStyle>
            <a:lvl1pPr>
              <a:spcBef>
                <a:spcPts val="5900"/>
              </a:spcBef>
              <a:defRPr>
                <a:solidFill>
                  <a:srgbClr val="5E5E5E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</a:lstStyle>
          <a:p>
            <a:pPr marR="0" lvl="0" algn="just" defTabSz="412750" rtl="0" eaLnBrk="1" fontAlgn="auto" latinLnBrk="0" hangingPunct="0">
              <a:lnSpc>
                <a:spcPct val="150000"/>
              </a:lnSpc>
              <a:spcBef>
                <a:spcPts val="29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Montserrat Light"/>
              </a:rPr>
              <a:t>  首页设计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Montserrat Light"/>
              </a:rPr>
              <a:t>							  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Montserrat Light"/>
              </a:rPr>
              <a:t>礼物推荐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Montserrat Light"/>
              </a:rPr>
              <a:t>						     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Montserrat Light"/>
              </a:rPr>
              <a:t>我的</a:t>
            </a:r>
            <a:r>
              <a:rPr kumimoji="0" lang="en-US" altLang="zh-CN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Montserrat Light"/>
              </a:rPr>
              <a:t>					</a:t>
            </a:r>
          </a:p>
          <a:p>
            <a:pPr marR="0" lvl="0" algn="just" defTabSz="412750" rtl="0" eaLnBrk="1" fontAlgn="auto" latinLnBrk="0" hangingPunct="0">
              <a:lnSpc>
                <a:spcPct val="150000"/>
              </a:lnSpc>
              <a:spcBef>
                <a:spcPts val="295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altLang="zh-CN" sz="1500" b="0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  <a:sym typeface="Montserrat Light"/>
              </a:rPr>
              <a:t>																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37C933BA-2473-4CDC-A5E4-A44C629C23D8}"/>
              </a:ext>
            </a:extLst>
          </p:cNvPr>
          <p:cNvGrpSpPr/>
          <p:nvPr/>
        </p:nvGrpSpPr>
        <p:grpSpPr>
          <a:xfrm>
            <a:off x="767557" y="217775"/>
            <a:ext cx="4995076" cy="716067"/>
            <a:chOff x="767557" y="217775"/>
            <a:chExt cx="4995076" cy="716067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6DA8A1E-64FC-4810-80E3-D177285D8773}"/>
                </a:ext>
              </a:extLst>
            </p:cNvPr>
            <p:cNvSpPr txBox="1"/>
            <p:nvPr/>
          </p:nvSpPr>
          <p:spPr>
            <a:xfrm>
              <a:off x="876640" y="217775"/>
              <a:ext cx="32953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</a:rPr>
                <a:t>B</a:t>
              </a: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usiness</a:t>
              </a: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 </a:t>
              </a: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prstClr val="white">
                      <a:lumMod val="75000"/>
                    </a:prst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template</a:t>
              </a:r>
              <a:endPara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D028F3A2-F8BE-4FF3-AA43-1781C286E3E6}"/>
                </a:ext>
              </a:extLst>
            </p:cNvPr>
            <p:cNvSpPr txBox="1"/>
            <p:nvPr/>
          </p:nvSpPr>
          <p:spPr>
            <a:xfrm>
              <a:off x="876641" y="664025"/>
              <a:ext cx="4885992" cy="26981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微软雅黑"/>
                  <a:ea typeface="微软雅黑"/>
                </a:rPr>
                <a:t>print the presentation and make it into a film to be used in a wider field</a:t>
              </a:r>
            </a:p>
          </p:txBody>
        </p:sp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D155FC09-937B-45E9-9445-19C2930961C1}"/>
                </a:ext>
              </a:extLst>
            </p:cNvPr>
            <p:cNvSpPr/>
            <p:nvPr/>
          </p:nvSpPr>
          <p:spPr>
            <a:xfrm>
              <a:off x="767557" y="271524"/>
              <a:ext cx="90035" cy="612864"/>
            </a:xfrm>
            <a:prstGeom prst="roundRect">
              <a:avLst>
                <a:gd name="adj" fmla="val 50000"/>
              </a:avLst>
            </a:prstGeom>
            <a:solidFill>
              <a:sysClr val="windowText" lastClr="000000">
                <a:lumMod val="50000"/>
                <a:lumOff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3A22B194-448A-46EE-BC7E-5460EEA7EF82}"/>
              </a:ext>
            </a:extLst>
          </p:cNvPr>
          <p:cNvSpPr txBox="1"/>
          <p:nvPr/>
        </p:nvSpPr>
        <p:spPr>
          <a:xfrm>
            <a:off x="845040" y="1023780"/>
            <a:ext cx="2063690" cy="461665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prstClr val="white"/>
                </a:solidFill>
                <a:latin typeface="Arial"/>
                <a:ea typeface="微软雅黑"/>
              </a:rPr>
              <a:t>执行情况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F3C61ED-FF73-4C76-BFD7-25CAC3A70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68" y="2203450"/>
            <a:ext cx="2227033" cy="37338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4BE3038-1754-4753-B4A1-B4D3EA065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873" y="2288667"/>
            <a:ext cx="2099935" cy="37338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F32259D-C9BC-4D8C-9953-03D64B5DA4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6333" y="2203450"/>
            <a:ext cx="2216566" cy="3819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529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 flipV="1">
            <a:off x="5619211" y="3346326"/>
            <a:ext cx="397187" cy="70232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D933751A-3B65-464E-90C9-FAA0EF3F42D7}"/>
              </a:ext>
            </a:extLst>
          </p:cNvPr>
          <p:cNvGrpSpPr/>
          <p:nvPr/>
        </p:nvGrpSpPr>
        <p:grpSpPr>
          <a:xfrm>
            <a:off x="767557" y="217775"/>
            <a:ext cx="4995076" cy="716067"/>
            <a:chOff x="767557" y="217775"/>
            <a:chExt cx="4995076" cy="716067"/>
          </a:xfrm>
        </p:grpSpPr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67CB8C8E-C847-49BF-A068-569DCDD3D749}"/>
                </a:ext>
              </a:extLst>
            </p:cNvPr>
            <p:cNvSpPr txBox="1"/>
            <p:nvPr/>
          </p:nvSpPr>
          <p:spPr>
            <a:xfrm>
              <a:off x="876640" y="217775"/>
              <a:ext cx="32953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/>
                </a:rPr>
                <a:t>B</a:t>
              </a: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微软雅黑"/>
                </a:rPr>
                <a:t>usiness</a:t>
              </a: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/>
                </a:rPr>
                <a:t> </a:t>
              </a:r>
              <a:r>
                <a:rPr lang="en-US" altLang="zh-CN" sz="2000" b="1" kern="0">
                  <a:solidFill>
                    <a:schemeClr val="bg1">
                      <a:lumMod val="75000"/>
                    </a:schemeClr>
                  </a:solidFill>
                  <a:latin typeface="微软雅黑"/>
                </a:rPr>
                <a:t>template</a:t>
              </a:r>
              <a:endParaRPr lang="zh-CN" altLang="en-US" sz="2000" b="1" kern="0" dirty="0">
                <a:solidFill>
                  <a:schemeClr val="bg1">
                    <a:lumMod val="75000"/>
                  </a:schemeClr>
                </a:solidFill>
                <a:latin typeface="微软雅黑"/>
              </a:endParaRPr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30D50A52-A181-461C-99D6-0F9562AE5A17}"/>
                </a:ext>
              </a:extLst>
            </p:cNvPr>
            <p:cNvSpPr txBox="1"/>
            <p:nvPr/>
          </p:nvSpPr>
          <p:spPr>
            <a:xfrm>
              <a:off x="876641" y="664025"/>
              <a:ext cx="4885992" cy="26981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微软雅黑"/>
                </a:rPr>
                <a:t>print the presentation and make it into a film to be used in a wider field</a:t>
              </a:r>
            </a:p>
          </p:txBody>
        </p:sp>
        <p:sp>
          <p:nvSpPr>
            <p:cNvPr id="86" name="矩形: 圆角 85">
              <a:extLst>
                <a:ext uri="{FF2B5EF4-FFF2-40B4-BE49-F238E27FC236}">
                  <a16:creationId xmlns:a16="http://schemas.microsoft.com/office/drawing/2014/main" id="{FFD3812D-E802-4168-B5C5-BBA6FFB966C4}"/>
                </a:ext>
              </a:extLst>
            </p:cNvPr>
            <p:cNvSpPr/>
            <p:nvPr/>
          </p:nvSpPr>
          <p:spPr>
            <a:xfrm>
              <a:off x="767557" y="271524"/>
              <a:ext cx="90035" cy="612864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87" name="文本框 86">
            <a:extLst>
              <a:ext uri="{FF2B5EF4-FFF2-40B4-BE49-F238E27FC236}">
                <a16:creationId xmlns:a16="http://schemas.microsoft.com/office/drawing/2014/main" id="{D123521B-AE9E-40EB-BE02-B0A39A0EA8AB}"/>
              </a:ext>
            </a:extLst>
          </p:cNvPr>
          <p:cNvSpPr txBox="1"/>
          <p:nvPr/>
        </p:nvSpPr>
        <p:spPr>
          <a:xfrm>
            <a:off x="1480491" y="4822907"/>
            <a:ext cx="1326504" cy="646331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r>
              <a:rPr lang="zh-CN" altLang="en-US" b="1" spc="300" dirty="0">
                <a:solidFill>
                  <a:schemeClr val="bg1"/>
                </a:solidFill>
              </a:rPr>
              <a:t>点击开始挑选礼物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B66CA450-9202-44A8-9ADF-EAE1E33CD800}"/>
              </a:ext>
            </a:extLst>
          </p:cNvPr>
          <p:cNvSpPr txBox="1"/>
          <p:nvPr/>
        </p:nvSpPr>
        <p:spPr>
          <a:xfrm>
            <a:off x="4292707" y="4822908"/>
            <a:ext cx="1326504" cy="646331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r>
              <a:rPr lang="zh-CN" altLang="en-US" b="1" spc="300" dirty="0">
                <a:solidFill>
                  <a:schemeClr val="bg1"/>
                </a:solidFill>
              </a:rPr>
              <a:t>挑选礼物点击购买</a:t>
            </a: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66123A8C-5D55-4C8D-AEED-D4A080C5C250}"/>
              </a:ext>
            </a:extLst>
          </p:cNvPr>
          <p:cNvSpPr txBox="1"/>
          <p:nvPr/>
        </p:nvSpPr>
        <p:spPr>
          <a:xfrm>
            <a:off x="7104923" y="4776740"/>
            <a:ext cx="1326504" cy="646331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r>
              <a:rPr lang="zh-CN" altLang="en-US" b="1" spc="300" dirty="0">
                <a:solidFill>
                  <a:schemeClr val="bg1"/>
                </a:solidFill>
              </a:rPr>
              <a:t>生成支付界面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456A216-F77D-47EA-A699-A2A0DF45E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3204" y="979982"/>
            <a:ext cx="2014384" cy="3557743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DFF5F3B7-FF1D-4E0E-B6C8-544FBF5E4E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003" y="933842"/>
            <a:ext cx="2114335" cy="354485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290F1621-C7C9-44A8-B848-EB9F78E24A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7373" y="916916"/>
            <a:ext cx="2039892" cy="362080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B631152-5573-4056-A5A5-D973465DEF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5974" y="933842"/>
            <a:ext cx="2014384" cy="3606560"/>
          </a:xfrm>
          <a:prstGeom prst="rect">
            <a:avLst/>
          </a:prstGeom>
        </p:spPr>
      </p:pic>
      <p:sp>
        <p:nvSpPr>
          <p:cNvPr id="42" name="文本框 41">
            <a:extLst>
              <a:ext uri="{FF2B5EF4-FFF2-40B4-BE49-F238E27FC236}">
                <a16:creationId xmlns:a16="http://schemas.microsoft.com/office/drawing/2014/main" id="{79E3DB48-CD05-4CA4-90DB-1125B19F159D}"/>
              </a:ext>
            </a:extLst>
          </p:cNvPr>
          <p:cNvSpPr txBox="1"/>
          <p:nvPr/>
        </p:nvSpPr>
        <p:spPr>
          <a:xfrm>
            <a:off x="9543322" y="4750248"/>
            <a:ext cx="1532115" cy="646331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r>
              <a:rPr lang="zh-CN" altLang="en-US" b="1" spc="300" dirty="0">
                <a:solidFill>
                  <a:schemeClr val="bg1"/>
                </a:solidFill>
              </a:rPr>
              <a:t>选择好友功能暂未实现</a:t>
            </a:r>
          </a:p>
        </p:txBody>
      </p:sp>
    </p:spTree>
    <p:extLst>
      <p:ext uri="{BB962C8B-B14F-4D97-AF65-F5344CB8AC3E}">
        <p14:creationId xmlns:p14="http://schemas.microsoft.com/office/powerpoint/2010/main" val="1165146798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椭圆 74">
            <a:extLst>
              <a:ext uri="{FF2B5EF4-FFF2-40B4-BE49-F238E27FC236}">
                <a16:creationId xmlns:a16="http://schemas.microsoft.com/office/drawing/2014/main" id="{1C0047EC-0867-4B51-ABF4-9110222D98B0}"/>
              </a:ext>
            </a:extLst>
          </p:cNvPr>
          <p:cNvSpPr/>
          <p:nvPr/>
        </p:nvSpPr>
        <p:spPr>
          <a:xfrm>
            <a:off x="508261" y="1220453"/>
            <a:ext cx="479915" cy="47991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zh-CN" altLang="en-US">
              <a:solidFill>
                <a:schemeClr val="bg1">
                  <a:lumMod val="50000"/>
                </a:schemeClr>
              </a:solidFill>
              <a:latin typeface="Calibri Light"/>
              <a:ea typeface="微软雅黑"/>
            </a:endParaRPr>
          </a:p>
        </p:txBody>
      </p:sp>
      <p:sp>
        <p:nvSpPr>
          <p:cNvPr id="83" name="AutoShape 112">
            <a:extLst>
              <a:ext uri="{FF2B5EF4-FFF2-40B4-BE49-F238E27FC236}">
                <a16:creationId xmlns:a16="http://schemas.microsoft.com/office/drawing/2014/main" id="{83F15C36-C633-4A8C-9102-00CEB71C1559}"/>
              </a:ext>
            </a:extLst>
          </p:cNvPr>
          <p:cNvSpPr>
            <a:spLocks/>
          </p:cNvSpPr>
          <p:nvPr/>
        </p:nvSpPr>
        <p:spPr bwMode="auto">
          <a:xfrm>
            <a:off x="11251413" y="4847952"/>
            <a:ext cx="238055" cy="23700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algn="ctr" defTabSz="304792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000" kern="0">
              <a:solidFill>
                <a:schemeClr val="bg1">
                  <a:lumMod val="5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微软雅黑"/>
              <a:sym typeface="Gill Sans" charset="0"/>
            </a:endParaRPr>
          </a:p>
        </p:txBody>
      </p: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86079D81-EAFF-4C92-A975-31D54640907A}"/>
              </a:ext>
            </a:extLst>
          </p:cNvPr>
          <p:cNvGrpSpPr/>
          <p:nvPr/>
        </p:nvGrpSpPr>
        <p:grpSpPr>
          <a:xfrm>
            <a:off x="647679" y="4853715"/>
            <a:ext cx="163043" cy="23766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85" name="AutoShape 113">
              <a:extLst>
                <a:ext uri="{FF2B5EF4-FFF2-40B4-BE49-F238E27FC236}">
                  <a16:creationId xmlns:a16="http://schemas.microsoft.com/office/drawing/2014/main" id="{B1AEB81C-0AA5-41E1-9AA7-89B9B2949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微软雅黑"/>
                <a:sym typeface="Gill Sans" charset="0"/>
              </a:endParaRPr>
            </a:p>
          </p:txBody>
        </p:sp>
        <p:sp>
          <p:nvSpPr>
            <p:cNvPr id="86" name="AutoShape 114">
              <a:extLst>
                <a:ext uri="{FF2B5EF4-FFF2-40B4-BE49-F238E27FC236}">
                  <a16:creationId xmlns:a16="http://schemas.microsoft.com/office/drawing/2014/main" id="{CD201322-453E-4AD3-8633-7FE6A6446A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微软雅黑"/>
                <a:sym typeface="Gill Sans" charset="0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664F514D-9250-442B-9B74-C43735D93086}"/>
              </a:ext>
            </a:extLst>
          </p:cNvPr>
          <p:cNvGrpSpPr/>
          <p:nvPr/>
        </p:nvGrpSpPr>
        <p:grpSpPr>
          <a:xfrm>
            <a:off x="11299626" y="1937683"/>
            <a:ext cx="237263" cy="237263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88" name="AutoShape 123">
              <a:extLst>
                <a:ext uri="{FF2B5EF4-FFF2-40B4-BE49-F238E27FC236}">
                  <a16:creationId xmlns:a16="http://schemas.microsoft.com/office/drawing/2014/main" id="{D4D16584-7F61-49B5-A796-BBE91D7463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微软雅黑"/>
                <a:sym typeface="Gill Sans" charset="0"/>
              </a:endParaRPr>
            </a:p>
          </p:txBody>
        </p:sp>
        <p:sp>
          <p:nvSpPr>
            <p:cNvPr id="89" name="AutoShape 124">
              <a:extLst>
                <a:ext uri="{FF2B5EF4-FFF2-40B4-BE49-F238E27FC236}">
                  <a16:creationId xmlns:a16="http://schemas.microsoft.com/office/drawing/2014/main" id="{AAA980C7-DBD6-4779-957F-939022485C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微软雅黑"/>
                <a:sym typeface="Gill Sans" charset="0"/>
              </a:endParaRPr>
            </a:p>
          </p:txBody>
        </p:sp>
        <p:sp>
          <p:nvSpPr>
            <p:cNvPr id="90" name="AutoShape 125">
              <a:extLst>
                <a:ext uri="{FF2B5EF4-FFF2-40B4-BE49-F238E27FC236}">
                  <a16:creationId xmlns:a16="http://schemas.microsoft.com/office/drawing/2014/main" id="{93BB3DE9-85FC-4A6A-AB75-7B34312CE5D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微软雅黑"/>
                <a:sym typeface="Gill Sans" charset="0"/>
              </a:endParaRPr>
            </a:p>
          </p:txBody>
        </p:sp>
      </p:grp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21CC239E-82C7-4EF3-AC18-F0A33AD95823}"/>
              </a:ext>
            </a:extLst>
          </p:cNvPr>
          <p:cNvGrpSpPr/>
          <p:nvPr/>
        </p:nvGrpSpPr>
        <p:grpSpPr>
          <a:xfrm flipH="1">
            <a:off x="729200" y="1870763"/>
            <a:ext cx="237263" cy="237263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92" name="AutoShape 126">
              <a:extLst>
                <a:ext uri="{FF2B5EF4-FFF2-40B4-BE49-F238E27FC236}">
                  <a16:creationId xmlns:a16="http://schemas.microsoft.com/office/drawing/2014/main" id="{03B11D84-EE07-4092-936E-D889DD7AB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微软雅黑"/>
                <a:sym typeface="Gill Sans" charset="0"/>
              </a:endParaRPr>
            </a:p>
          </p:txBody>
        </p:sp>
        <p:sp>
          <p:nvSpPr>
            <p:cNvPr id="93" name="AutoShape 127">
              <a:extLst>
                <a:ext uri="{FF2B5EF4-FFF2-40B4-BE49-F238E27FC236}">
                  <a16:creationId xmlns:a16="http://schemas.microsoft.com/office/drawing/2014/main" id="{6682C93E-6314-4FE4-AFF9-57EC1FA651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algn="ctr" defTabSz="304792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微软雅黑"/>
                <a:sym typeface="Gill Sans" charset="0"/>
              </a:endParaRPr>
            </a:p>
          </p:txBody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DA26E16C-4BFC-47EA-88C2-A0A4F86DA12E}"/>
              </a:ext>
            </a:extLst>
          </p:cNvPr>
          <p:cNvGrpSpPr/>
          <p:nvPr/>
        </p:nvGrpSpPr>
        <p:grpSpPr>
          <a:xfrm>
            <a:off x="767557" y="217775"/>
            <a:ext cx="4995076" cy="716067"/>
            <a:chOff x="767557" y="217775"/>
            <a:chExt cx="4995076" cy="716067"/>
          </a:xfrm>
        </p:grpSpPr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71907B32-C549-42A2-A439-B8F354C1A1AA}"/>
                </a:ext>
              </a:extLst>
            </p:cNvPr>
            <p:cNvSpPr txBox="1"/>
            <p:nvPr/>
          </p:nvSpPr>
          <p:spPr>
            <a:xfrm>
              <a:off x="876640" y="217775"/>
              <a:ext cx="32953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/>
                </a:rPr>
                <a:t>B</a:t>
              </a: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latin typeface="微软雅黑"/>
                </a:rPr>
                <a:t>usiness</a:t>
              </a:r>
              <a:r>
                <a:rPr kumimoji="0" lang="en-US" altLang="zh-CN" sz="2000" b="1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/>
                </a:rPr>
                <a:t> </a:t>
              </a:r>
              <a:r>
                <a:rPr lang="en-US" altLang="zh-CN" sz="2000" b="1" kern="0">
                  <a:solidFill>
                    <a:schemeClr val="bg1">
                      <a:lumMod val="75000"/>
                    </a:schemeClr>
                  </a:solidFill>
                  <a:latin typeface="微软雅黑"/>
                </a:rPr>
                <a:t>template</a:t>
              </a:r>
              <a:endParaRPr lang="zh-CN" altLang="en-US" sz="2000" b="1" kern="0" dirty="0">
                <a:solidFill>
                  <a:schemeClr val="bg1">
                    <a:lumMod val="75000"/>
                  </a:schemeClr>
                </a:solidFill>
                <a:latin typeface="微软雅黑"/>
              </a:endParaRPr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B0DB0815-8A39-492A-9482-6959231682C7}"/>
                </a:ext>
              </a:extLst>
            </p:cNvPr>
            <p:cNvSpPr txBox="1"/>
            <p:nvPr/>
          </p:nvSpPr>
          <p:spPr>
            <a:xfrm>
              <a:off x="876641" y="664025"/>
              <a:ext cx="4885992" cy="26981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40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微软雅黑"/>
                </a:rPr>
                <a:t>print the presentation and make it into a film to be used in a wider field</a:t>
              </a:r>
            </a:p>
          </p:txBody>
        </p:sp>
        <p:sp>
          <p:nvSpPr>
            <p:cNvPr id="97" name="矩形: 圆角 96">
              <a:extLst>
                <a:ext uri="{FF2B5EF4-FFF2-40B4-BE49-F238E27FC236}">
                  <a16:creationId xmlns:a16="http://schemas.microsoft.com/office/drawing/2014/main" id="{736223F1-26A5-41BA-B481-07AF825BEE3F}"/>
                </a:ext>
              </a:extLst>
            </p:cNvPr>
            <p:cNvSpPr/>
            <p:nvPr/>
          </p:nvSpPr>
          <p:spPr>
            <a:xfrm>
              <a:off x="767557" y="271524"/>
              <a:ext cx="90035" cy="612864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50000"/>
                <a:lumOff val="5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98" name="文本框 97">
            <a:extLst>
              <a:ext uri="{FF2B5EF4-FFF2-40B4-BE49-F238E27FC236}">
                <a16:creationId xmlns:a16="http://schemas.microsoft.com/office/drawing/2014/main" id="{FB085BEB-0B3D-495E-AC5C-BC5564E5CCDD}"/>
              </a:ext>
            </a:extLst>
          </p:cNvPr>
          <p:cNvSpPr txBox="1"/>
          <p:nvPr/>
        </p:nvSpPr>
        <p:spPr>
          <a:xfrm>
            <a:off x="1111573" y="1271412"/>
            <a:ext cx="1533710" cy="369332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pPr algn="r"/>
            <a:r>
              <a:rPr lang="zh-CN" altLang="en-US" b="1" spc="300" dirty="0">
                <a:solidFill>
                  <a:schemeClr val="bg1"/>
                </a:solidFill>
              </a:rPr>
              <a:t>礼物推荐</a:t>
            </a: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2993C594-B52C-46BD-83FD-A5CB43EDEBFA}"/>
              </a:ext>
            </a:extLst>
          </p:cNvPr>
          <p:cNvSpPr txBox="1"/>
          <p:nvPr/>
        </p:nvSpPr>
        <p:spPr>
          <a:xfrm>
            <a:off x="4301302" y="6009309"/>
            <a:ext cx="3321807" cy="369332"/>
          </a:xfrm>
          <a:prstGeom prst="rect">
            <a:avLst/>
          </a:prstGeom>
          <a:solidFill>
            <a:srgbClr val="595959"/>
          </a:solidFill>
        </p:spPr>
        <p:txBody>
          <a:bodyPr wrap="square" rtlCol="0">
            <a:spAutoFit/>
          </a:bodyPr>
          <a:lstStyle/>
          <a:p>
            <a:pPr algn="r"/>
            <a:r>
              <a:rPr lang="zh-CN" altLang="en-US" b="1" spc="300" dirty="0">
                <a:solidFill>
                  <a:schemeClr val="bg1"/>
                </a:solidFill>
              </a:rPr>
              <a:t>根据选择来推荐合适礼物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359A3E8-36BF-4D35-BF05-D4CBF668C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1573" y="2019356"/>
            <a:ext cx="1965533" cy="35009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3D5A825-8B11-4D83-B751-936A27D4B3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4518" y="2029359"/>
            <a:ext cx="1965533" cy="349094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7B71A76-02C4-4646-82DF-E46AE49933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7463" y="2026504"/>
            <a:ext cx="1994865" cy="3530911"/>
          </a:xfrm>
          <a:prstGeom prst="rect">
            <a:avLst/>
          </a:prstGeom>
        </p:spPr>
      </p:pic>
      <p:sp>
        <p:nvSpPr>
          <p:cNvPr id="23" name="椭圆 22">
            <a:extLst>
              <a:ext uri="{FF2B5EF4-FFF2-40B4-BE49-F238E27FC236}">
                <a16:creationId xmlns:a16="http://schemas.microsoft.com/office/drawing/2014/main" id="{F58A0FB1-E567-4656-87DB-5C38BEED1E09}"/>
              </a:ext>
            </a:extLst>
          </p:cNvPr>
          <p:cNvSpPr/>
          <p:nvPr/>
        </p:nvSpPr>
        <p:spPr>
          <a:xfrm>
            <a:off x="660661" y="1372853"/>
            <a:ext cx="479915" cy="47991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zh-CN" altLang="en-US">
              <a:solidFill>
                <a:schemeClr val="bg1">
                  <a:lumMod val="50000"/>
                </a:schemeClr>
              </a:solidFill>
              <a:latin typeface="Calibri Light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96352927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901C990-8D57-4F63-8A71-B0766FC1902B}"/>
              </a:ext>
            </a:extLst>
          </p:cNvPr>
          <p:cNvSpPr/>
          <p:nvPr/>
        </p:nvSpPr>
        <p:spPr>
          <a:xfrm>
            <a:off x="5362574" y="997205"/>
            <a:ext cx="1922107" cy="832757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礼遇微信小程序</a:t>
            </a: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DFF1FFE5-11C1-4EAF-8279-71AED2B25107}"/>
              </a:ext>
            </a:extLst>
          </p:cNvPr>
          <p:cNvCxnSpPr/>
          <p:nvPr/>
        </p:nvCxnSpPr>
        <p:spPr>
          <a:xfrm flipH="1">
            <a:off x="3755571" y="1861453"/>
            <a:ext cx="2118049" cy="1287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83715406-5A9B-439F-A90C-F033B9B9E593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7029059" y="1861453"/>
            <a:ext cx="2435289" cy="1212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:a16="http://schemas.microsoft.com/office/drawing/2014/main" id="{B2D12E29-94FF-4B98-BD48-D63EE27E1CB6}"/>
              </a:ext>
            </a:extLst>
          </p:cNvPr>
          <p:cNvSpPr/>
          <p:nvPr/>
        </p:nvSpPr>
        <p:spPr>
          <a:xfrm>
            <a:off x="2677890" y="3149079"/>
            <a:ext cx="1371597" cy="681133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信息输入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104F7C5-AFF6-4753-8F5D-084EBA470F49}"/>
              </a:ext>
            </a:extLst>
          </p:cNvPr>
          <p:cNvSpPr/>
          <p:nvPr/>
        </p:nvSpPr>
        <p:spPr>
          <a:xfrm>
            <a:off x="5714999" y="3079098"/>
            <a:ext cx="1492899" cy="751114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信息处理</a:t>
            </a:r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B52329D8-0326-45EE-97B4-643DAB0FA1CC}"/>
              </a:ext>
            </a:extLst>
          </p:cNvPr>
          <p:cNvCxnSpPr>
            <a:cxnSpLocks/>
          </p:cNvCxnSpPr>
          <p:nvPr/>
        </p:nvCxnSpPr>
        <p:spPr>
          <a:xfrm>
            <a:off x="6246845" y="1863786"/>
            <a:ext cx="153567" cy="12129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4BE7A868-217E-4ECA-BF78-CE58D2B7E8CB}"/>
              </a:ext>
            </a:extLst>
          </p:cNvPr>
          <p:cNvSpPr/>
          <p:nvPr/>
        </p:nvSpPr>
        <p:spPr>
          <a:xfrm>
            <a:off x="8773105" y="3074433"/>
            <a:ext cx="1382486" cy="830424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信息输出</a:t>
            </a:r>
          </a:p>
        </p:txBody>
      </p: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9194C0AF-07CE-403B-898A-17EDE9322E96}"/>
              </a:ext>
            </a:extLst>
          </p:cNvPr>
          <p:cNvCxnSpPr/>
          <p:nvPr/>
        </p:nvCxnSpPr>
        <p:spPr>
          <a:xfrm flipH="1">
            <a:off x="2290665" y="3830212"/>
            <a:ext cx="531845" cy="13902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2C62C264-12AF-4978-92D6-B5555EB84AE5}"/>
              </a:ext>
            </a:extLst>
          </p:cNvPr>
          <p:cNvSpPr/>
          <p:nvPr/>
        </p:nvSpPr>
        <p:spPr>
          <a:xfrm>
            <a:off x="1313541" y="5201814"/>
            <a:ext cx="1595535" cy="961053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接收用户信息</a:t>
            </a: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8D74899D-C62C-48D0-98ED-AA60D347F033}"/>
              </a:ext>
            </a:extLst>
          </p:cNvPr>
          <p:cNvCxnSpPr/>
          <p:nvPr/>
        </p:nvCxnSpPr>
        <p:spPr>
          <a:xfrm>
            <a:off x="3949182" y="3858206"/>
            <a:ext cx="200610" cy="13436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C263840A-BB36-4E26-9A04-011EEFCFAD50}"/>
              </a:ext>
            </a:extLst>
          </p:cNvPr>
          <p:cNvSpPr/>
          <p:nvPr/>
        </p:nvSpPr>
        <p:spPr>
          <a:xfrm>
            <a:off x="3676260" y="5220474"/>
            <a:ext cx="1604865" cy="961053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挑选礼物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36A8ADB8-51D9-4478-ADF9-9977BD3B5807}"/>
              </a:ext>
            </a:extLst>
          </p:cNvPr>
          <p:cNvSpPr/>
          <p:nvPr/>
        </p:nvSpPr>
        <p:spPr>
          <a:xfrm>
            <a:off x="5853407" y="5192481"/>
            <a:ext cx="1604862" cy="961053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礼物价格</a:t>
            </a: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82F08436-83E5-41D3-9731-13E97389D739}"/>
              </a:ext>
            </a:extLst>
          </p:cNvPr>
          <p:cNvCxnSpPr/>
          <p:nvPr/>
        </p:nvCxnSpPr>
        <p:spPr>
          <a:xfrm flipV="1">
            <a:off x="2099388" y="3904857"/>
            <a:ext cx="373224" cy="8397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04AA9EF1-9981-4832-AA90-C1D7A0A3E431}"/>
              </a:ext>
            </a:extLst>
          </p:cNvPr>
          <p:cNvSpPr txBox="1"/>
          <p:nvPr/>
        </p:nvSpPr>
        <p:spPr>
          <a:xfrm>
            <a:off x="1230878" y="4146681"/>
            <a:ext cx="1151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用户信息</a:t>
            </a: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4B1FA876-2A63-4807-AAD6-BBF5D324431B}"/>
              </a:ext>
            </a:extLst>
          </p:cNvPr>
          <p:cNvCxnSpPr/>
          <p:nvPr/>
        </p:nvCxnSpPr>
        <p:spPr>
          <a:xfrm flipH="1" flipV="1">
            <a:off x="3830216" y="4138122"/>
            <a:ext cx="118966" cy="90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B984AA22-C47C-43C6-BFD6-E3E22B79CE5B}"/>
              </a:ext>
            </a:extLst>
          </p:cNvPr>
          <p:cNvSpPr txBox="1"/>
          <p:nvPr/>
        </p:nvSpPr>
        <p:spPr>
          <a:xfrm>
            <a:off x="2839870" y="4361281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礼物信息</a:t>
            </a: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55DA62F9-B32B-4845-B74D-D41A94FED164}"/>
              </a:ext>
            </a:extLst>
          </p:cNvPr>
          <p:cNvCxnSpPr>
            <a:stCxn id="13" idx="2"/>
          </p:cNvCxnSpPr>
          <p:nvPr/>
        </p:nvCxnSpPr>
        <p:spPr>
          <a:xfrm flipH="1">
            <a:off x="6461448" y="3830212"/>
            <a:ext cx="1" cy="13902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1E666158-60B6-4A95-B8C6-09AFAAE88DE9}"/>
              </a:ext>
            </a:extLst>
          </p:cNvPr>
          <p:cNvCxnSpPr/>
          <p:nvPr/>
        </p:nvCxnSpPr>
        <p:spPr>
          <a:xfrm>
            <a:off x="9464348" y="3780437"/>
            <a:ext cx="0" cy="1408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2AA2E866-A96C-447F-97E2-B6263F9C9CD9}"/>
              </a:ext>
            </a:extLst>
          </p:cNvPr>
          <p:cNvSpPr/>
          <p:nvPr/>
        </p:nvSpPr>
        <p:spPr>
          <a:xfrm>
            <a:off x="8685244" y="5155163"/>
            <a:ext cx="1558208" cy="979714"/>
          </a:xfrm>
          <a:prstGeom prst="rect">
            <a:avLst/>
          </a:prstGeom>
          <a:solidFill>
            <a:schemeClr val="tx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支付金额</a:t>
            </a:r>
          </a:p>
        </p:txBody>
      </p: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EE5305D7-9994-49AF-81C7-E4EE9C329587}"/>
              </a:ext>
            </a:extLst>
          </p:cNvPr>
          <p:cNvCxnSpPr/>
          <p:nvPr/>
        </p:nvCxnSpPr>
        <p:spPr>
          <a:xfrm>
            <a:off x="6246845" y="4068142"/>
            <a:ext cx="0" cy="909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492D4B18-2330-4E70-977B-E716E3B40DC5}"/>
              </a:ext>
            </a:extLst>
          </p:cNvPr>
          <p:cNvCxnSpPr/>
          <p:nvPr/>
        </p:nvCxnSpPr>
        <p:spPr>
          <a:xfrm flipV="1">
            <a:off x="6722706" y="4138122"/>
            <a:ext cx="0" cy="90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id="{D4D829E7-1CF2-4E5F-9C36-6ECB45B3CA6D}"/>
              </a:ext>
            </a:extLst>
          </p:cNvPr>
          <p:cNvSpPr txBox="1"/>
          <p:nvPr/>
        </p:nvSpPr>
        <p:spPr>
          <a:xfrm>
            <a:off x="5250082" y="4324734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礼物信息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84BB2247-9281-4D7A-9700-1886CDDB2E76}"/>
              </a:ext>
            </a:extLst>
          </p:cNvPr>
          <p:cNvSpPr txBox="1"/>
          <p:nvPr/>
        </p:nvSpPr>
        <p:spPr>
          <a:xfrm>
            <a:off x="6665554" y="4375280"/>
            <a:ext cx="1218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礼物价格</a:t>
            </a:r>
          </a:p>
        </p:txBody>
      </p: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D59B1221-A246-4785-9DB2-8F69F7FE25E6}"/>
              </a:ext>
            </a:extLst>
          </p:cNvPr>
          <p:cNvCxnSpPr/>
          <p:nvPr/>
        </p:nvCxnSpPr>
        <p:spPr>
          <a:xfrm>
            <a:off x="9342273" y="4077475"/>
            <a:ext cx="0" cy="905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CB0C7A4D-D047-4588-A81A-2BFA963BE2BC}"/>
              </a:ext>
            </a:extLst>
          </p:cNvPr>
          <p:cNvSpPr txBox="1"/>
          <p:nvPr/>
        </p:nvSpPr>
        <p:spPr>
          <a:xfrm>
            <a:off x="8319412" y="443747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礼物价格</a:t>
            </a: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1D974D29-92CB-489F-83C2-D56D79F4C346}"/>
              </a:ext>
            </a:extLst>
          </p:cNvPr>
          <p:cNvSpPr/>
          <p:nvPr/>
        </p:nvSpPr>
        <p:spPr>
          <a:xfrm>
            <a:off x="531844" y="997205"/>
            <a:ext cx="479915" cy="479915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zh-CN" altLang="en-US">
              <a:solidFill>
                <a:schemeClr val="bg1">
                  <a:lumMod val="50000"/>
                </a:schemeClr>
              </a:solidFill>
              <a:latin typeface="Calibri Light"/>
              <a:ea typeface="微软雅黑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83D7164-40DD-4F1E-95F3-83B315D77385}"/>
              </a:ext>
            </a:extLst>
          </p:cNvPr>
          <p:cNvSpPr/>
          <p:nvPr/>
        </p:nvSpPr>
        <p:spPr>
          <a:xfrm>
            <a:off x="1122462" y="1004603"/>
            <a:ext cx="1334277" cy="536514"/>
          </a:xfrm>
          <a:prstGeom prst="rect">
            <a:avLst/>
          </a:prstGeom>
          <a:solidFill>
            <a:srgbClr val="C6C6C6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软件结构图</a:t>
            </a:r>
          </a:p>
        </p:txBody>
      </p:sp>
    </p:spTree>
    <p:extLst>
      <p:ext uri="{BB962C8B-B14F-4D97-AF65-F5344CB8AC3E}">
        <p14:creationId xmlns:p14="http://schemas.microsoft.com/office/powerpoint/2010/main" val="28388148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FOLDER" val="C:\Users\Administrator\Desktop\点与线\"/>
  <p:tag name="ISPRING_PRESENTATION_PATH" val="C:\Users\Administrator\Desktop\点与线.pptx"/>
  <p:tag name="ISPRING_PROJECT_FOLDER_UPDATED" val="1"/>
  <p:tag name="ISPRING_UUID" val="{9E835B18-4CBE-4158-BA05-AC18079C87BA}"/>
  <p:tag name="ISPRING_SCREEN_RECS_UPDATED" val="C:\Users\Administrator\Desktop\点与线\"/>
  <p:tag name="ISPRING_PRESENTATION_TITLE" val="点与线"/>
  <p:tag name="ISPRING_ULTRA_SCORM_COURSE_ID" val="EB056CF6-F6FB-419C-8F15-BF4BD319FD02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OUTPUT_FOLDER" val="C:\Users\Administrator\Desktop\变色龙文件\点与线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wQUAAIACABElFdHI7RO+/sCAACwCAAAFAAAAHVuaXZlcnNhbC9wbGF5ZXIueG1srVXfT9swEH4u0v6HyO/YLR0DqgTEkNAexoTUse2tMombeE3izHYI5a/f2c7vpWxIe2iVnO/77nz33cW/es5S74lJxUUeoAWeI4/loYh4Hgfo4evt8Tm6unx35Bcp3TPp8ShAZc4NgKbIi5gKJS80gO+pTgLUM2BgRl4huZBc74H7FLjbSCdL9O5oBi65ClCidbEipKoqzBUg8liJtDQkCociI4VkiuWaSeLSQF6DXem/o+GXiZzofcFUD1notweuSVqOZ8UHJNUSCxmTk/l8QX7cfV6HCcvoMc+VpnnIkAeVnNlSPtJwdyeiMmXK2Ga+S3LNtDZJWNvM1yu+OM89JcMAOYdNxpSiMVM4zWNEHJZMgP1tSlVS86gBreFVO17zWr+Ned80brZzpHMuyseUqwSO+pDOOgn0yTCqn9nrWgU9NAq6NUzIk+xXySWL7Ou3VozzBXIBW8XZPLGqQjiAp1saaiH3NwADFdUdxG3TsGsatqCWA7fR1x0Fam67ZVSXkjWlmvlPPGLiC5WSGllcalkyn4yMNZYMwT5xV66b1DXET3SWnv5Db4zfqDU/1WudsYD/0ZhPQNTWhOcRe77l4KNZBjXVDIptbFgXKTYxu5xU+Zj1dD0wuRzrpsBFPE1lzGAMI6op6ezkEJRJqsAlLOUI2zs4CE54nKTw05MM49ODNBmVu0mG3sFBcCrC3QS0NbdlJOM6jsTUKsgnE+vED0ulRcZfrDwHe0avrA5fG7nm6Lrg7cHZ/I9RHMRoBnOLJlaXeertq+bw3sypVp3PpnCWgVphHpguC+fVzEJZjHwitqVlqm/6OTX7sAcd5Tw1HdNc30HvolrzF+ZVPDJfusXS1CRhRjMB+nC+7DFAP2G7DMJb06GIW5E3dcCY2Df3byvabPm6da7rhzrsQw2fOKscxs3UR1BHLEWZR6Me4qL7iKgUdtq1ZNRL2RZutDgBkYoiQO/hob7zxelFd+WzxUWDtXndu8Aulzes9DrhTkGk1nV7Eb/eDfD4G1BLAwQUAAIACADJVexIH9LMokMwAAAgWgAAFwAAAHVuaXZlcnNhbC91bml2ZXJzYWwucG5n7Xx7VFNX/q/Wju20KO10HIQCqS+sL56likDSDi1URVERoxKIFJQqkgghQAhJ2rEFLWBExAR5ZFrfBJIiQkggiS2VAAHiK0TNy0pCkGOCJCYh73uCtlpnutb93Tu/de+61z9YIfuc/f189/f9PftkH9m8KW7OGz5vzJgxY866zz7ZOmPGnwJmzJj1+euzwZHiDV5vgh8zMVvj/j6DMeT7APzyaubHGz+eMaOF/KY97U/g9z8f/GwnZsaMud3uv5kC9IWMGTN2tq375ONthalaeTZZm4lTElITUz9K/Whxw+Wt+5MIWy07kyLIu8peDV+15B+fZdd9sm1fXeyXX8fX/vVswF/e/jYZ/v2ft316pm3h1l3vbvvTq2d3n7orY19jM5Q/JBjMSoGvYOBUjbpNUsy7EYffKx88dQe/6TKp6Q5RcvUcxDUl8EJ3TfZc9SRNdW9QupzmmSCLM+Zeyu85cPSOP4sbET/aPz7kHptRsOBd1Xgu1X6dTNymeMs9ci9wT1mXb4BL6bKR1HOmb9LFfNhXYHkbNX2ZemkdD3gNNvUxbon7+xVCb4CFMe4W3YwvbRnUqI8tCRdcfTT7OpyfRjQBA4cfvTU/IOFY2niaweYJfo16tSA0njgWAykqSyBZb5ZUJ6/pCTaeJ1nPow2DaGJrlzaio09jtohITr0J6dRThMCENIToMhCsRxKKv+8KpCCx8sVkvATJiqJoLZewYwaEfv7ErYkwN/E8kLhzQGQfuBrkuBHEjfib/acg+09XqxKguIucaG66R6LrIc3RKpwZMQtBdEwJYETcnQ1B3G0KZ/0jUAiPh2JPF6MkuCYm0UinsKLNaaHK1hZIloEYCHuMX23mAhqeXwBJpyHq9OxmMzoyXiEwuC2AoRkq6XMgdWEH7XaRy64ea+PW3WkBhx6d3BKafs90qeAGVvAz0KFLV3/ovY8OHFXv6M7gwczdqQrkiNKkBzgT36ErjouxpcHxr4BijdQoSvp6H7XEfu1xAmZrheFx0t6pFhQF0Ds5qMiTxapFEJxB37siTILFkWw5EvoFff7sck/io0MUVp9gcE9W3k5Ks83fKtMJI8PjRx2IBpZkxTKSpoCo0V/yGGSvRAexifLVkmbpqKRLfzCFwrxjIgJJNeyEkmvG/YNarNTWpLkTPeRkj+qbtSMqLczeDSs25OgnXWaXU4m22XOlssxolG96R/RwcM1Es2MGm4dup2jw+x0WkbnP6i/EDGj1BJ5/EJ+haVAyZUQHVN0O5HxOCEoiVwlXsOXWqWRcdb7xdo48LMM2Hxcopi1yG5hOJiTnxjmP07Z8XvGxt7k9Zjj/8gA267MdsPWnWt4zD0qBfDYq8n2GVK3dAYlEZ17ZwRocUaVrHEZf/eTwDFwvJpnF9RT4BBjQy0azWjOakmmAz4PQ5WpOsc57LPSe2mo/BYBSi+SPclxWpAtQ23CRZiXvlRBJs2AnZBFFzYmiIVioTn8YGqnJGcaksO7chW5XDGlOaWptmQcGBENY9mD+rX4sW2vtwqRAFRwn1DeLOiC4TSSPSuw4kdri7NuDi1R6AkSLj4YHcLrqF2CilcYOy1o1EWiR2ICcYXM60bNRwF4P6qaFpZTiyo23LVO4hw88+tKbDO+ZRlaCojho1uVRB5CjBoqzl35ieHNbT7nHDCEnmyF679jbuyv+tKHnaxkKv1MhGqthSdIZQK4t/CPV5LB2oVkK267Dj2E6E0AxmEPtzfC1e4ulR7/21uUSShqWpA/5aHNdHjGAubjPyC7G86N0Vs8BVchwtmSkyWzIR5HqBXegkn5TSztaUBbEmxq9TRVKMP1SacgHw+9xuA8ZfhjqgFlb9M3nxEGaA8GDqIe/nM9GByajNfgv5IETmhCDo9XRemziKoLnv2g4Ykv0UJK+y9SdEZh8WnX87Q/IBFDlFbVsh1MU7F4nTKeOY4d9dADp11ZS6vE6ng2ddc0nbPiHypzdkR8E4khytCuHxRJlt5vlfL6vVWYiYyhHw+NRAjbX8UVHDx/RXr0lSJJ5baCQKkg5lBYoytY3djscoX/XwmJVTilLApoiSr8GLxXcJenYJJUWZCvLZjoubBdNQn3BtfyTxYMbsngN7GLQeGnG8kIAv1gZg4uUNE/UG6mVZsMaKdwnTtcZ62yWnSuqo6ugtokRRLurqFm6SgroiQyR1NIB8HCBOB17pQgLy3/FHVsBhbOiz/4nEnfrsvQ4VKvfY72JI7JiU9pT183zfkVCWEhmB0pJMu3rLZDgUMZDZEQ1EAb11cuGsye6l82tAuZVSaWqrOMfhzLzEORqod5WLxBJvVdICtkqKFsX0K3aCMlE23bYRI7GtFAy37V6ieHbPseeAi21W1UUqXzNe0RPDER2y03ibyqZBSg+iqVIHR6J5cGHJWyrU0irQiBBxZiUkkqBwuXU2Pv2SKJj9FHDmEFDf7bezjLPcgf/Ye6cKssGkBBzbf9Yi9/r7TGfzv5S+0VLanabf3rFXG+PXKmxRT8/68wOSQpozSG5BBAHGTOwQJTNJUE25VAH3qu2NTGRPb1doaExKbO7ECxncy9WKgtgibS5tQgK0uDElvQZ+4Ux/uByLCjlUToY+l5nOz00uIy6FBY3SOAfYNBEk4Yk9xqEkuAaoF35Luiyg5JollAKcG7DdEV1xRtZSpIlfEIDpIBrakzLdd0GHFGCKKI/3tHAIHc2jBTxLDKJYSe5Zeg1d5ghyvqCa1p2V7ySbBESe4501QMS8rqe/IdCrPfMYax0weLTm2cfwsp95g87hrFsEujlUDKfm51xbQe5SsrUFIPeFSSYf07ftnMRcgnN7Jz3LaCED/zAiu3GpihSJVetd2NLurC4Ep4xh05ucUQnHxrxiUK7jVBU4GJrnIBlVK9NVzvKK4GRTRBNoO+ImWSLrp1o6eLHshE83mt6k9VAm2gzRtdrKMDwo44DkNXduxXIbpTZwSLV0bcpJTni9LiCkgM0tD9eHsBSQmc/iRkZVBXKL516P8/icK/U/5Vu1Z9D46MPEF1gHfBl6ZVg3D88Ej1rlSS3GBYExze8132re9QMAb8Wvu5RNZ3Vr3sHuIuGL0+HubPRjBlxmdRX3Z9Hh4L/7P70rU/7i/tzzdruxe7Pg3kTVgPMZXhzug5ID/2fnVWybrqoGPuvwc7n2vVCLybPOn4VYPKJC9ZFvJkboDpwYagcmM6eM5qDiJNlXjD7L56QwbePP76Z+6Gq/MLQ0SPTs79wiJEO8ek///24InXo8PhD6nw36JcnF29MyhT8PA10efG+xrWRAdPc/XPJukTxnZCQacKr1p1q/I3OuhvbsPnx06x/tOH4ucbW9M+n2d11/IOker93ptd47fiZiy8h/mMQZwWnJal47X2LhsYvFOEVmAdHljZ0FJo7lYSt+rphgxAziBnGbfuN6I0HlK8mLp5vWC64knhSc6AuivwMfK2jATdakzuF91WxgUnmM4ybE38lHbBx9DLPB994pRY+Prnpu2ecbeLvf4Svk10uP14qSzDDn63rvJI4hpfJzoSvVzwmcpTP47QvUm53CiVB3Mc3TidzMVx9/wqK6GzR0Rx5+2nVRt152/Pg6Mjh7PpdYkw5cBmyhImH+Z1/Htyxm1Xnvnhx/4muIUde1/MwjdcDNzWPR8RKkk5njOU9E/+Dx/TYzjVtjZr5cHHF8e9uXnwOjemjvX+rsSF928Y/mmNjhK0v2fQ7JvZfLkukFx1t0XL+aBK9tvwPgM7UHv2DK76hf4DD+rf3j2T/W+jCd9fW/xuhKP4rpNOjDANhavU79Zue2XM9UfyF1/ntRt9FfqGbxv9g0Uer/i14T3tt+R9c4QF/MCdWjO1Z928ZGGk8l7P1fOJzlocMv3v1YlK0YGz8D6akjzf+wZSOTeI1F38nAzTs9ioRzGU/ndxl4D766U01aIntkKXYtc88Ms+aLeAIrm+8+yLvoKGPjJ1rfgFLmZgQbWxvmcip1BA/836BUrRZhlGPmdf0YiQjyOcnZTG5+ZOqqoST3cplQszQ7y+T47ynwJrFTJl1b1k/Jnx9Q8L/y/Hzgc7as5qXM3kD7FQHY8baJKmddoQhS8yBppjzn9cAp7MBr2OXFfBtcrQBlF1qFxhqyCjsLnWE8lPvv9IK7x8p09BIzutL0KsgmugJsFeRWk4hwqGjegTz5nNhtjNrTpU09PaeY8IvCr6Vq1+fGggTIaKMtxLJCnyWdyay8JdvhKxOeLxPQELrs4XpGPup8TTHw8ygIBE9wDCi8B7L3Ynip0ZQwRrvuLQ59L4aCnAcF1jcQOYOWSrfPyuFRu7st+FSgQ8v4v0tayy+w1hbboo/Gk87IZDNbbUJ5NBR665mPVuF2SVh5mDaHLLPCdFY1nMWVLBnPlgvlu9jR53eqRIfqoRv3Xs4+ZCiVQTFW+YD1vDg0aTDEySXLYiZzOQhJHsuC23sQLNIytYuJ7+L65IFgHRzo5X2U1+hi/wtt3EwPgrW0x4lkRUkp66rESDU6U0zQ0R75JmEAQS/X7BTosnJlVtzJqOYRl+Mw2o34MZQ9OdU1b+mvYTXXL4HiKsL61V/KIV77B1LljCHb58E+7O55xANArA5fKgdowgGtZJHrAbRctagIFltFT+OyiX0/Mgo/4Et2h8t0Go6CUTpdx/syUOI9hGa2yWaSQwtSufErMMxbMI82/NKD/12z2fC4PZqoeSHjp72bADKlh//Kphy1n4qJJDpPxDMIjV55Elto+2WcLU1/JVzYPuzOpsmxDYIimT0XTGqIvHnDROmkbPGuuHDHHTKSXI12G0tpQEckrG4kclEPed4BRKfG5zGX1ZOaKoPS2cGho43D1+hSEfnHcHVGXfYbJ8yNrCJ3Ppcef77MijlAQ6RSY2XQuRDhHZa3C7RvmgXAbhU3GT8dpBbfqqkb+SZg9yQV1ce8LkKUh6REruE5KC42R2OqZMfBzIbEMw1Mic1r58cw4SvHLUCc6vkhs8kfgGGFgloZADPWKcf73cYkLTEfswd547CfoLeV5/VI3KQT8LN17XP62Yt2E872mHOOiRrJIWRzPwo3jI5Hv7W3pUDNnZKfzBFyjSDLXAu3xFcswAzhwiPJufJ00KbITOV0AmxKSRsZSyUqCKyoWpHFE07Rf04P9oVFctAkqu3YGxt1+W/W86Wg5HWpD0P6aiqkFWHEBkHpLzcEHMffYbEKP1l1UhKDwebgmKVXD1BbiPAyJ1+b4ZZ1R8CSZVyQ6+jfaJAPanvsMEx57SYuzCXQxLMSk7fo+LIMqvJVZoaQM+Gx1x4Xi0vS8OXEC9ADIOtkfOLomNnWJSw73+jb9QLg5D2sThY0Qcff3YjQXjn2LOLux+fDSI8uI9X2hSnl/39eGCg6Ou6OeKaHL//tS7tv9zmMdRCpFN/tYBnqC+TIEmO44q776K7JkclAcjzrkmYM86C7ToiIugwXnyXjU+a/M6TMHZfQtRKAhuI1get1SJ0n6ZOxLWeOgidBrryfkwtSmHmuxxlFCSRbT+1CQp2hJRZiphJhZln1mdtJmSv8XwqFzGTaLw+cC5mbUbdwIrF9Bbdgn76UjrzbTLsiWj7fzgnrYYYnPe9+DuIBDPRxiJ1+o75X0ogjCeqJd8Kap/GGFQ/uRuOVDaDjcN3vqP+HPuOAqPx/uTeX2M1DxRyNXJELXPNWs2atBtEFGSYP/LXtLvClZppDD9qh1+gf3yU1kvugCNXP7sKGCXIIH7P5DXXCplk8pug4u/sdycLnzTbq+TZcMcasw1cWW75yHn7GjPuiRU1x9h+LR5S+qVSsHtqEwqROHV1HMV+xqG2YKNjl7CQkExXSHuzlGmaYDI4KWdthSlK6zBLYQqHPoYVGQC+E6DA7tuFfLtQwomCTv3omZrqxZYnSZJyCf6tHNQd4oBjRO3QCjov2t+tszH9yEFPxMbZh0uSvpMQlTOpA6uSVQ0E05041lTfPYpQYWgwR3FUS7VBIqZUcFuopYGli5BlAJJANoZt3q+yUrCd682THEXhSAWLUBF2NylGljGng+aya4RCFrmWhSQYxeB/6hFmyCTZNUWGpOyiAIY1KUD63q/tdyU809gNmgnPN+PR0PMxKuV9GclRGOX9xDk29r9fcz2wO6Okc8+c6qzXu3TBNVKmoFDftzSIiR+tyVR0rWTuGmCyo/ipSQyyuAgmWsHkIECOjJPteoSnVg1alFAyxZ0goCN+2tjOXCM/esyWFsosRxBGw2hs3/npc0qzbg9oJVggRA9wVkri+nvZgcpdzG8Ri8Y4UZBFhAm8slO8YqkBnYPi50fxnng2wNmzGDFLlQmz3YmjOM900YRhgefAjCcdpi81H9od+xOiAclcLhHs50Kk8NxUbGcnyjYi88bQZ+rWtndnxPY41FlUxKyM2D5sbe9H1O+CtYKfyo8s46OCkN0Z0B6TvllbyOZG0dA6luttfW0v/yqblx+l+BW8Gb6BMZmjLLqaXnIx0TtAgtnlSlUlsYQCWedGKUTjvFYK3Tb3oKRldq9x/Gdj+g1pWq5tf9949bdAdTnNrlqqzLV8EL/34YA0OevgALmE+SOGeylUohytPp6MW6I1id4nL31qFqis95pir172+9tpjjaJct42P0CyIkIi6BzPr5aeBJF+8uJtnouWtM3u9Tju/cqi0/fyqeVJxvnwOcduBu+sJneiKJV6qLOirxdzwdmkL3xq6oBpzdyqBw6w3FNLs840oVgNhuFsIRmjHBV0pEd+NDqPvAzGIJSnXcJfVTlNuKTR/DMDe2xS+bZY+bhoBdnzN+ZuS12v7dmqQLqcGYqhHyishDQqwvXhqLVFR0cVSNz7RrypNqStLTevk6GdUWOWTLGIlyMpmnkn6PvfQpAn3VtJqygJ3SqTuBLP3qhjkQbKz+1zId+GffJ7qHVZMiEpAp+sACvxH3MqiFnzNwD54t5CUF27yCFyHUPqWbC6DRIg+aJjF4VJigvt3lPSj3XZd2B3wV7hBZKlHlWWru1SQQpzfIBG12o9K7cUuDKrBWVPwpH8THkSUF0J9l+31FSwCicGKo8ey/qivItL4Fu3PNhHbVJB93H5d/m0YUMTCr6TTKhF2fp/dAR7A0lH9qU05By07e+XoW34LY5O8s1gXBJgkgs6te91FuswtBWuAX3h0wdutSchYsXR8qyfpa7Cgrvkb71fo28JjbY9bKWQW/06tjrfHGR3HbedMTr3u4j9Ai6oZuNt1jLmtqbZLGCXq0FlUuYPvM4uueLgWzr8ViXGdo8rvykvr8aVO75wOyazSarBNcH3M0K3K8Tve0Ocj0qFsNYo/6f50CxNmYv1HHQHP71oJfm1p0WYI9/LtYBaupJJbXbKcq2/3qx0wqK6jWplV9PvRvlWuKvRV07lmrkTq1zPXUE6T4eIx3qMxeOJtOWuh7l3n14QPJgFmfooghNiGJH9atg3cqwDmdDEoyiEyIv36Bu9KOi88GmjUpcKxqvcgyNFDSSn5fkLXU4LzKVRj/U8jIFYN1s0lJt7njbUqdPB7noFMAkieP2a4wlgYreqYbBHYC6naHqwv5YUKWL3jm+Z+9mn+lkNMW6l8610/X9D5ZEyvcs8na7hYCy+T3KKXH+uqylGa/BRSiDlN2rNDJeR75RcdbelZW7VkQMr8zap8ZHKEUvqxDMgrHpe0vEh/gM89zemxHuoJ/xjp/+/N8bxqLrR3TvNuW8KJW1r0fwnwfw0EBq/3nPRtHgO5qWUrHuQljHN4VGGMHhZPREGpqvA1KIHZ8umNzFvnoc5HpSBlc4GMiok8+mNAKOkj0nQZqGLlgoFosOL6je4NC47rYxcrFrkJYLaDjxAugCSY+wk4VdmUGHxe2fYb8IcN4U5i7vXzT5uPwXP576z50ofpo95I+LEREsxUi0yamAuC6tcZ8E0wDeOcryQxZPXz8J/Q/2wOwOMcIukoQ0Z7+OWpkZYqpnF6tz51UNnjY488aMOv8DzExG/LozlHWCYkKnnVdlyLSYlT7j7+FdLTK6A1FRjG6NM23EcyLVhXdiUHmr59zaB0Ga57U7h/YIqf5b7qYCwhWBb30ewhBHr4Rt9ngqOo10REHZYJaGXVHlQvOHDm6nSzDUItTi1EhjOhuNk5au894au2Xth4PUqM8ZS1NW1NVT9Ia7JOKknfkbOshgI9bBuCftJvbeGwwCj0T4bOl73Wr9HCRtlQ0NHTYCAb9gvcJD/kbkNwcwdmKKaJQ7DbcuarMPxuHJj4yCCpdgEVGfcGDk1TaSwCSvPp8YDcfSwhaPzyoB5lVJ4UKB3Qvus9T3dWqP3juHgGhuatC0SrbnUWE5hT5jEVFwXHRUUPVctQjsRBbB+rtPzS+37yD2/yvhaWuhppan6GN2YPrwsvc9aCTRrVywM61JdKl8BxHUnllAd71VJkeE8ldP7Y9aeGfU9Pg9OCM09Vmhjv1ngE8Q6XVz96wJjSvs8Fnj/xbxn8c5F/U4BI+z7jC/6/rlzzhE2insqdGSPjr9Kov6QHrUpMJncCUHrfVkQZJFvcveItZXX/1bNxHcIsGoyWX8zorl+AWGv7F0zQIZnflJu/FZg/LbXbqvMWnlEC4a9USeQlGoJN6d0j+SfAZVCzhpAnFYVdTm+YPujI2+p2NvJbC4SRZPGM6FVR5Oc8aP4fXOO1aPqPph2uzgJdiy4ZjK9okq6JcP1Rp/2n5f8ZiTq+AzhR9SWXO4bYSy503Z8X0UJAMU9DP9JpQ0/fC6KHL6LoafahPpCqaZOcJtMubHsBOy8pZWtEuXy4tqVh3LEa/Y9k+zWG/tOwM0oQZ92RSXrOW8kk7LquvafiP/f8tzo8idl/HWsd8DZ0spfdTAdazqVDt1p8+L6dIu/yFz07DE8HahYreiYGl3Nx1n2L78Xpf59KPq/v2u7BXYm3DKSDe3SXuVPebnu36fZq0i57o7Fq3BAjY9Q3rQohsxT255bcjLo6FdvJsAIk7cSE2ZmLn8xrhIepkNWlHrc61LhufRnsVUtPv4o+PdDSXPmX8GNPzc1aeRPBxs4z8V8ceHbJC3TET6EMNqGcMDvbv00o8NqYvEHa6yqpbCdTh5G8cLMkj7DXmox9eXoy9GXo//p0fzaNH06xHb77DiH6zIpnVJp19T9MnQqi+9QrSYZVguFzONko7sYpKCRxkmU3rIyAeZ4XEvu5Lpg9lLXoxtOfeL1Z2FpvLGnLDi+gQXmvITi++9QSCio8WJCtWTibPmR5KxrnQ9651/k2Jd7L5II2OMjagxbp2k9MNHqt4gFmTgm4KKfLwD3d73ercJFZlDtQS41H2FXI51qNVPiJ+PA0qVpQcyV9nqlpV64Bc31yZmDx8FYwuytxhZMLYIG6NcAesfmjkCRYEAtJbcyhHvYqGgK1nLcNpojSUcTwOjHmZJpoAW4WscICs0idKX/PoB9Oj9AJF3QrSo6O0I8CJzRvueV9XCDJZyy51pZOcHbyLPJJ1KJ5fb38xVDeyxTy1hKYnnv/I7ZN8vPSyFeSFaCJRxCmnO4clhTBf96dETtBFqGNVyVE+BJZ4aiNSZcuWxvSoNNxVanM4T6/PAiBYvxWzjfDg9P/TpN3yUfVVJlc1FVl1NTOpq+C1JLPEr3zcF6m0JVzYILPQPc8iNAjuRwDYueFioi2NCwvbsRtITZ3Q5siwLZjjyklUrJrECRYZ0FKye5co6efT5kV3ilUaPQAt8AujA9hbIg6JCCU8xdGJKeHqicWwhA8ZZJbdeuHO5fciu+FAezuSvbaQliEzvJfIfHJTzE4hTMXeaIc//Kcr0+mF0NhK5h5OTKNcu9Fxu+FXqcwPF9AsIQKJdfv1bTigq7o8i0mZK6VUk0ZQv2WWrkNE4u9KjSaANL+8q/kppZoJIBjuMg5ZfgdFURDDZc3xKCPh9uXwXEnZXcpkJGhuirDPnh8QzIPCSzceAwu8FlLVguIR8FWz4SM3cFaydzYEAKOC2FYn5Ijaa1AcnYIM15vOPfukAoM1XmLMSWXKGnvn2bu/VgCsWGFvA9CrxfhbPlPm+E+aKUSH3xdu+ZEoNwBOXi9mFtCB6q9qscOZRcS25pjO3rvUAVCF9nO4oyDg+o2UQ8rqHbWtcumrj9b/GOC+DPVR90n6CfgnEKjyrPxJejL0dfjv73jy7sXqwB0PYK/pYXC04wu+VF7J6hWfL7hxFksBxWH55ZRylmFjwXs3jGZjROvLiOXUzWPF8ThxspJAvFi2+p5e+c63NlZJVSavGn/Xd0EdjPXE6lCz9Ud7n5uTFvBs+hRWPOQS19CVBr/Uni1t/ggGNglB0Mvkh4trqY0PiG1d1nTM8Q5vZNi+0u/Ddm1i4Gc3FY/H7kS0L/3xJyl2LT20I/vRmEiDLLMJRU95aQBCF37z2UuTfNvCZwInyg+xkumYHT9Bt4fYbbCig/1YjTGPB1z7bV/Y6D1YJfaDzUoqqidKs2BHHzIuJTMw/jxy+eDxR0yZbq80v6Cy5FkWvLD0ulmSeKtW2SQKXC7N4Qup5Mzvw996zauVXeGvebeXETjjP7DgtXrMTU2jnZkW/sVSWfVjurD7OVSZJmIYtc35Inz+Ry7xLrOvZTBwQ7ma+nzFKZTN57WeRO/yCWnBjdLiLgbYmM55zJnbOlpPTQWXJsKpYKjx/Nt1TqCN4G/fIBBG2B+2E3NqXnGsL88zsJXRGBo1osDmWwG0RIxdLu3dDUQNGIipMEjdVVkSttcFH0rM8ZyaIlaKa7eOCPOk5Im8kUcltJX3ktDh8tkGVGC/4FHCxQupNLOhz0+fTQAMbMoPQUHauEW14rnQxetBtVhcTQEPz+H2rIlBY03uKzPFFXS2btiklDVdmaGT5JYf4o0kCUOTn9i/D47aJodboWpjC1n9/1e5PQXkvLrTgg8V5C16//2aPQ2xwKHdVyw19lzDyYjMXpWh3YNoVIcERcZCd4Lwh7nwHfxpiZh7cZJ+mCHZAgikbLTWS+wHZvcM13KEehAduvpbuuDVonNY7dHdlzvqR31QuEainkTRG1g3BV1W4kpv655uO8pIpvbbm1UaLiAa1WYuiXvCdBJ0PQLhmE8iw8lmaAVetqvwAJeXmmSjjW3gQ0fpVTUQJUly47fd9ntRn2Fx4X5diBVWzytulDTBTNvKNZeV37qQhIpnypmVnSFzWcf2BAO6zphAQkNgA+6wwRqNJrWsyAQUqmnt/xgkjOdWf0tJfn4pd1K4vwyB52ea63duEhuUlwRTK/BjDBFjZ8d1COtn0r0KpxXcaJ9Tpat8nhUYqzG3dIBcnqnHZRuFm0B7cJMFmw0QI7xx8Dy9/7iRw2dPEFx+ocJNljNTv/I07aqQ1mO4W3bAwO4vwLbq89lpZrQ9bzxrV2+AVj4fZ/8e6u/XmyVBS1uPgFR5XnUYtNdzKD4gTG8d7wj1KxuCKnRRMURHa7PHHA9vOL95vmVd2UMrv0/WppVvmALSFq8me1dO3gC4o0R8dDwSjilQBGATVTmH/h1oOkF3jqCa6B/KKYWzVZgS4e0RfVp77g+Db/APd7ZWWZoPPrtY/vZjG9AxK6nj0ZW+AN9nHfdWcYIeyLgaK3LLcSE1KccejQz0at2s0Xb9L/1WRdX250VvSWH5WSVugbhYlOocw7wPDG+vr8F5BjStbVF7zMDy8J/R8gdMajqo7pekxz3jyt3Pdg6ct3m15CvIR4CfES4iXES4iXEC8hXkK8hHgJ8RLiJcRLiP85CK7TCpDPvbauCB+x6Bn9IL5df5VMfHw67p2vFzsu18157mIs0nqDEsgzcyeiTy1c/OC+Pr73zuZ6b0naf8/5Bb87NsFp5pOmD2g6GP8f+53NXJ8AvqF+AmG/DnFcv4p2DKNTiu/NgnQUWh+cT9jUAG9ANmQ2oI246Vms9s4tbXeiAvX2EU/nPU/U5VXqdraIQzLeJpdFuWyyYVRUPNEBIPlT7rc29H0NjVHKqIlxg5u3e6hi9QpkxB2vFnls+9lilFjTVS2NQnXewarMj9fSXBvlhVT7lACWCv0xkaJJIUBZxiMJxfe3YuUK9/lMKcUWIZIoVZP0S0m507/nuREH1VeyUkQO3IOzFIX9Lsl6k0YUYqVKigyFl28nioa1PMsgmqfmYC1YEpJpDcv1gqRz5K/Bpn40Gbqata70fC/XIuwY/ftoT/eRVJVe38ivKtGbxKUw+y96g6I/u9HWcMiuUBjfdIELgzLo6IYCo0UWO7uBZqmhsX3xjYC5oVjfx0o5uSWMkvlqGc3GpnXasaRIXRzP5L3YEO76Bjn1zWpBXzkJMC8kOjUkZ/+WCLOQyUajWAwhraycwEZxuVz02WnmTnemQCVRROdKjVXr0PUT+DfWkgn13dcNoPg6ILivfg4TRSU6/dR122i27Vga5rhypLM4ZKCitG98XXRgo0iz2Ts39C21xCNanN0euj/p9JbUBSy/Q/odElwUKghp1vZS4G/uLR+Q2iYDF+URmfr8HpUR314yiO2043Yw/zl4jUXAjoicD0UnR0ZzxbTKGFgstNSYX9BZPASIDIQ5VYLCs0Zs6jyt2xxkZPvj7caCKkwiQZcsJgxtJDLpIsdbJX2zmiE4ru4YNS0rMjDl6ooA8lL+Upuy06PQgoXN12iN+3vKS7PmD1xhod4BRDGxfAcdYiCa8fgngIoh2s0H+Vn/lKXmS3QG8VcboLHGFlaUW0OdFBL+Byu+L6IR6moeh2oCSMouOgl9Ixi3IWtxI0Pav+JGO3MHPcMjmdk/4kziF2RRZeQ8HB6mu8pxXPJv5Tg+sKcYM1XtkBEOq7ZBmb1NSTZ/Z70Ncq+LAUEabbLS8fRZ4NLO2ndMRLg6j+PFkt10jiiin5wHB03UOwC9r+ITMTbZlvbFivRtjNXr/eFGvHnT3CrxSGma3tpI5ibJNdBtEDw4KcmhmHCk4mzABeiHoIumrNW4bm84a/U5kGSOgJMevUbaTJyD+ukp78n6ETZcHnA6w5nNH1f+TUVUC1pY6Y9MSuqAGhC0pdvQ8Si1CYj7Lt1hI7MPRA/fcLxbJadVSonlgEJX7x8As14np9otNJfl6gpmV+6j+XDCQ1BGT5fXiApbD4oR9ENdv3vXTj+xUNNkXetmJZNkyiRtJ/oxAL93A8wpZo70ApQm5QwF11zPcdSewHt3DpPyMu54xsrIxfVh15qVtfbUpsmQbiQRGerLnCycU23BzimU2lQ57YeQPVe0BNPIveHHmapj5EoYZTUucOJWsMX9ozAvpO2uxJ/Acp2BOUdggejIi1ATaMR9SaIlSZS4aek/jHyc9UMS4YBb1Y+MTJLjfRfRefEi729u89rp9FCJ/m5s65jbrVq1R7XzkCjJBIvtbIL8oqj1J3dWMbHEbWuH32IzhPM7GEL6XyVqqWtq0GeVRNsOGsInA2pL27sOvS01xb+UWB416hPJNCA4OY/bGycEvTNN43Qm1LqJ31HcWXRVtRRm6RMCuTgzrFgsUDTqMNXFdVGUbSkksXrLtFRt7vifcrRdnM2kW29PH47n6tltNB8Det8MMekT8wCr3ZGHT3FumpLyHVK0LfKG6cNkS+dIUfn40uv6HexAvo5Zuw1ZBtKqiqIUH5UKhzEDmkqzAadyrGeIJEFoNP9opWBQbYnUmaD40uJVJ6V2fFXJunuKJCW5pYR/4tAPnI2quC4WwWmgBcV1jqejtWhStW+v92y4FBi2AZL10yJt0rOb9b6cBflbp8Uq7eev2uHwU3EY+yswlsg7SeqJ0psjqolTbKKDi3KZG42J+KzHnUfGgZYkeealu0cPWSL1pktaJc2sttr9IrJd/jWVoc3MOLi5QA+seays/SD+FTPDShxwSVv758Ple9mNjh93gkLSZps5JpbUueuJmi87aV1aSYDrEG5szc4nrEyV8afK9BOQ1ZXDO/7mvZhFaU7LtRXwyg8DS3XD/6S2k1tZqVMthPDPdbX6ApAeKOpToMHWNOktzUKGT4DEWI2lFSsseJXPXvOsh1ZrPrIzRiWKNYY/mB/wFR5OgDHgH4/e05awjK5HTbk/jP7Q7KQ1TwuKL25jMInNT/zUKXhT78pXYypiSGc6p7XJyvFyzdNdhlwdps93v23Wkwk11AiFkh0UTk4299uDkX9nvJ3nKvgBaOQFgKYZIB3WFPcGewNAB4rv8ukB46SldQth49qn6qLbPTdgHZcc10dvOfi7pi2qNa8ZoCNXTP+f2Oc67L/2qXuiTls7BRvP2uWBs3Y2/RgSNNBrlP6ysnvXQ3Sr//n9kT3N8J0MfnLzLzoeMbSZI1qsxgxihBqK131EeLxOSi7LKt8ohe9GySXB3mLJmXTqAbv7DL4g948phbC3ktkrJUnmmQpQYYgk18TgdgbSdXiikZPyRBI3npMKVu3RGMjcBnkXzNwfNvLxsltJza6DQp+h4QvU0NvqpRPtpKW7KJm7pXd5PrlzTlnCzRtvwpYOX3wikWUiPEFhiWL6BLBomQ+RD1sdb+sQfC4qJN7pMj2NMetjBfY0gnvnn2iEk4z3VxNHVivuw4lqeKBzSGmJpLBCNv/UBHKq9bxOb3KFrBMbn3jfBgmHZ23bOv2/pNI1OeC68hD5KU5MX04nzwGrlHchU1de6+eTZJ/c5X2eW4F2M/3mzuHPWC5b+qmeNuMbP9lT9jvmm518BOEdsSQDXO3iZlG649ZuRQKQ1apQKpiXHJk3b5iUEsSwxMwo7bPfucAL8OtWDbH4Dm0Z32x2KtRTVNgFuEWudMiFUlU7O8G440oCmE+Azdzxs2o8oDZZ2jjQ6YSQ+eCuEmXLOjsdiQMA0pob+XUDTByJZHuSGbLdL9+qlTDUQuzp20RqubHgJwep2rZ25K6pmiJxRI4lNTL7QB9at4smMM0jPwjoVlk9L462Sz/Od31+0uYTYMg8bT2V51EViftUFeS8H3QyPWMJa5DQKHiF+L2VKHNSzrNc6Yl95ruNVhL+JOgBSeaLTa7VqDYuisv/TeEH+HstEEoX3/kanUN4YowAiwiw+vmHEPDx2Jb9VASspH54B0Vf8H3UsIKDbIKvPwc4bylA9gRu9u5CNVrlV+ZulQmDCI0aBaqYn6q0skyCwuY1JRME18BAYYNVtKwQrNcCSZ/gI6NSBUprMgm4r7TXkjCTNJeBNBpisPFdNgrskkiceyVJGbR6CwHWY3K1cfbXDZhv+yj1WWbPv8KfJNjczUxy8rOoLGnzW8pKYjU/ESpBE6mMmIL5v+P9M+erYJLnYLbeTNOqve/mWqy2dAWv30T0Hh9WZ12O3GY03m7UhfUZ7pKi9Yvk7GLu3RAJU5QWxOqTLEZPIAda/ZeSWKmUZuZEdtzdJaS/6TO/txaBjcm7FvJdlfKE7OjRSqXM9Qji7D7bxeU7Ia4RUvEk2Xkdtrw0aBMyvGdyu9gs3AgaR2X3wQrSMlfQJp7gpBGd3qR3bI8eemLI9b6MiCY6sBWLe6KOjaqsViYn5UnO/glpv4o8QfKMKBBLPgcvsm2tMFurPivHb+J2sGUT6EzNfFuBS6emn2k/nX5y1HGsWtjO6hMmuUZB0aI7/cil+w+PNDdOUGov8CAUOz8JUL7BbiynAGqgftoe2J5PMl2KLaQgSd7+JKmpyc4xcj+/rK51HPgBLGzqCPYRSBB/rmQPqER931Jl6JrY8IyrznySg+ky6vPreM+hsPT9P3s4pRDtJhwsaBVft0FLf746wiLC158bN4kFs8HadoMoyhBvMVdikghz2httdXQ7vMMTDBlXg9lp1GJq44KjrEYeEgUac9dTPiG/lVruABVIcDcdYv5qS8dF3mx3tSCG8/TV+qyD75T0VYzHsQ1otra0CdHOrYCoiV1JMb7oJAJf9nOIM2455DTolw2vgSYjF/JDdji4Kt8kmstdXj++IyK22+3o/mD25Lv8yXfVJPuo0tFJMo8ermaZJRoY0eBOYWjvzsLibU9JfuIcPDKO1wemaJRtj6LchyIKQpwNmDcaRQS33thCPlpRSI3qWUHQdWNTox+zRQRd7td3PMlVfAfLZbrKt1Ncl3y5a7LdpxgIWBUHu8Tu43X5diL7iI24j+Qf+YxfR1/Cie2kuAgvy+p5dBF+BeuiDh+oxyMIilLOZLClI/CeJAXj+hE29ZoXX7+Cv3XusWrZh+aL/m9OXbRL3zFPwrbiBmrtnX97Qqxjwiut6yajdVW9YUXcxMinwav9AyACWMZqy08EIx3JtbMClGaeuTpGpe/k2zoprL5sDG28xd0X+h/v2nzfV9AHoDZo1g6NYjhkrx9lhdRyW9FZEWGNShzj7WOY2Dgat8MAEE/Yz7se01Kdh7MYYevdvar91sjld1MEG1lnS50W5c8fd6tiJu+XBaUWPzoE6Zq2soUUNWccOt3nDvxxc/yjJ3Fz6pPuGOI+eLhiteJ95nQT3OF5Z7HSOAJxdXRNz7oHzagqllx10eAbp5tlwbFVoSlzqx64X6lM/vVo44xDCG5E/DmIYyxu+nRAYeQ0bd+FtentAlp+zqRrJqF6UVvNP7FF7vF1n276hPH33f/4H1BLAwQUAAIACADJVexIOF/j5UwAAABrAAAAGwAAAHVuaXZlcnNhbC91bml2ZXJzYWwucG5nLnhtbLOxr8jNUShLLSrOzM+zVTLUM1Cyt+PlsikoSi3LTC1XqACKAQUhQEmh0lbJxAjBLc9MKckAqjAwNEMIZqRmpmeU2CqZmyFU6gPNBABQSwECAAAUAAIACABDlFdHDcAxHsABAADaAwAADwAAAAAAAAABAAAAAAAAAAAAbm9uZS9wbGF5ZXIueG1sUEsBAgAAFAACAAgARJRXRyO0Tvv7AgAAsAgAABQAAAAAAAAAAQAAAAAA7QEAAHVuaXZlcnNhbC9wbGF5ZXIueG1sUEsBAgAAFAACAAgAyVXsSB/SzKJDMAAAIFoAABcAAAAAAAAAAAAAAAAAGgUAAHVuaXZlcnNhbC91bml2ZXJzYWwucG5nUEsBAgAAFAACAAgAyVXsSDhf4+VMAAAAawAAABsAAAAAAAAAAQAAAAAAkjUAAHVuaXZlcnNhbC91bml2ZXJzYWwucG5nLnhtbFBLBQYAAAAABAAEAA0BAAAXNgAAAAA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第一PPT，www.1ppt.com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CECEC">
            <a:alpha val="68000"/>
          </a:srgb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595</Words>
  <Application>Microsoft Office PowerPoint</Application>
  <PresentationFormat>宽屏</PresentationFormat>
  <Paragraphs>81</Paragraphs>
  <Slides>12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Gill Sans</vt:lpstr>
      <vt:lpstr>Montserrat</vt:lpstr>
      <vt:lpstr>Titillium</vt:lpstr>
      <vt:lpstr>等线</vt:lpstr>
      <vt:lpstr>微软雅黑</vt:lpstr>
      <vt:lpstr>Arial</vt:lpstr>
      <vt:lpstr>Arial Black</vt:lpstr>
      <vt:lpstr>Calibri</vt:lpstr>
      <vt:lpstr>Calibri Light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keywords/>
  <dc:description/>
  <cp:lastModifiedBy>vjgihgh</cp:lastModifiedBy>
  <cp:revision>62</cp:revision>
  <dcterms:created xsi:type="dcterms:W3CDTF">2018-08-24T09:58:24Z</dcterms:created>
  <dcterms:modified xsi:type="dcterms:W3CDTF">2021-06-18T05:03:47Z</dcterms:modified>
</cp:coreProperties>
</file>

<file path=docProps/thumbnail.jpeg>
</file>